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7" r:id="rId1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BD161-8A01-C63B-00D8-A04DBD21AF3B}" name="Koby Phillips" initials="" userId="S::kphillips@telarus.com::fca15387-0a7a-400e-8f87-c36954306789" providerId="AD"/>
  <p188:author id="{BEFC19C8-B5B0-199A-23FA-B53B03B007E3}" name="Jennifer Pockell Dimas" initials="JD" userId="S::jdimas@telarus.com::d84f5a86-ea39-4033-b811-d4514ea54b74" providerId="AD"/>
  <p188:author id="{4DECF2C8-4BF1-4BD8-9D55-0AD3D8CFAF8B}" name="Breanna Lorenzen" initials="BL" userId="S::blorenzen@telarus.com::6b0d74e3-fb64-496a-ac2a-2ff9a2292f8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513BE7-E212-BA35-AB6B-D99181EF51D1}" v="35" dt="2024-04-03T18:58:40.018"/>
    <p1510:client id="{6D81A5DE-3499-9781-75B5-433923293795}" v="1229" dt="2024-04-03T18:21:59.612"/>
    <p1510:client id="{D6471792-AD34-E6A6-D02F-537D8EAB10F5}" v="50" dt="2024-04-03T19:27:24.959"/>
    <p1510:client id="{F1AC2FFC-E503-D746-AA8D-84A64E0B47E3}" v="16" dt="2024-04-03T17:49:21.43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anna Lorenzen" userId="S::blorenzen@telarus.com::6b0d74e3-fb64-496a-ac2a-2ff9a2292f8e" providerId="AD" clId="Web-{D6471792-AD34-E6A6-D02F-537D8EAB10F5}"/>
    <pc:docChg chg="mod modSld">
      <pc:chgData name="Breanna Lorenzen" userId="S::blorenzen@telarus.com::6b0d74e3-fb64-496a-ac2a-2ff9a2292f8e" providerId="AD" clId="Web-{D6471792-AD34-E6A6-D02F-537D8EAB10F5}" dt="2024-04-03T19:27:24.959" v="39"/>
      <pc:docMkLst>
        <pc:docMk/>
      </pc:docMkLst>
      <pc:sldChg chg="modSp delCm modCm">
        <pc:chgData name="Breanna Lorenzen" userId="S::blorenzen@telarus.com::6b0d74e3-fb64-496a-ac2a-2ff9a2292f8e" providerId="AD" clId="Web-{D6471792-AD34-E6A6-D02F-537D8EAB10F5}" dt="2024-04-03T19:27:18.287" v="37"/>
        <pc:sldMkLst>
          <pc:docMk/>
          <pc:sldMk cId="0" sldId="256"/>
        </pc:sldMkLst>
        <pc:spChg chg="mod">
          <ac:chgData name="Breanna Lorenzen" userId="S::blorenzen@telarus.com::6b0d74e3-fb64-496a-ac2a-2ff9a2292f8e" providerId="AD" clId="Web-{D6471792-AD34-E6A6-D02F-537D8EAB10F5}" dt="2024-04-03T18:54:56.454" v="9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Breanna Lorenzen" userId="S::blorenzen@telarus.com::6b0d74e3-fb64-496a-ac2a-2ff9a2292f8e" providerId="AD" clId="Web-{D6471792-AD34-E6A6-D02F-537D8EAB10F5}" dt="2024-04-03T18:52:25.920" v="2" actId="1076"/>
          <ac:spMkLst>
            <pc:docMk/>
            <pc:sldMk cId="0" sldId="256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reanna Lorenzen" userId="S::blorenzen@telarus.com::6b0d74e3-fb64-496a-ac2a-2ff9a2292f8e" providerId="AD" clId="Web-{D6471792-AD34-E6A6-D02F-537D8EAB10F5}" dt="2024-04-03T18:52:29.920" v="3"/>
              <pc2:cmMkLst xmlns:pc2="http://schemas.microsoft.com/office/powerpoint/2019/9/main/command">
                <pc:docMk/>
                <pc:sldMk cId="0" sldId="256"/>
                <pc2:cmMk id="{B947762E-742F-4124-9FDC-94EDD0303A4A}"/>
              </pc2:cmMkLst>
            </pc226:cmChg>
            <pc226:cmChg xmlns:pc226="http://schemas.microsoft.com/office/powerpoint/2022/06/main/command" chg="del">
              <pc226:chgData name="Breanna Lorenzen" userId="S::blorenzen@telarus.com::6b0d74e3-fb64-496a-ac2a-2ff9a2292f8e" providerId="AD" clId="Web-{D6471792-AD34-E6A6-D02F-537D8EAB10F5}" dt="2024-04-03T18:52:33.280" v="4"/>
              <pc2:cmMkLst xmlns:pc2="http://schemas.microsoft.com/office/powerpoint/2019/9/main/command">
                <pc:docMk/>
                <pc:sldMk cId="0" sldId="256"/>
                <pc2:cmMk id="{BA5E023C-7B85-4711-952D-1D1AC280D18C}"/>
              </pc2:cmMkLst>
            </pc226:cmChg>
            <pc226:cmChg xmlns:pc226="http://schemas.microsoft.com/office/powerpoint/2022/06/main/command" chg="del mod">
              <pc226:chgData name="Breanna Lorenzen" userId="S::blorenzen@telarus.com::6b0d74e3-fb64-496a-ac2a-2ff9a2292f8e" providerId="AD" clId="Web-{D6471792-AD34-E6A6-D02F-537D8EAB10F5}" dt="2024-04-03T19:27:18.287" v="37"/>
              <pc2:cmMkLst xmlns:pc2="http://schemas.microsoft.com/office/powerpoint/2019/9/main/command">
                <pc:docMk/>
                <pc:sldMk cId="0" sldId="256"/>
                <pc2:cmMk id="{38B81E7B-E257-4AD3-8C59-49232F5E42CD}"/>
              </pc2:cmMkLst>
              <pc226:cmRplyChg chg="add">
                <pc226:chgData name="Breanna Lorenzen" userId="S::blorenzen@telarus.com::6b0d74e3-fb64-496a-ac2a-2ff9a2292f8e" providerId="AD" clId="Web-{D6471792-AD34-E6A6-D02F-537D8EAB10F5}" dt="2024-04-03T18:52:42.202" v="6"/>
                <pc2:cmRplyMkLst xmlns:pc2="http://schemas.microsoft.com/office/powerpoint/2019/9/main/command">
                  <pc:docMk/>
                  <pc:sldMk cId="0" sldId="256"/>
                  <pc2:cmMk id="{38B81E7B-E257-4AD3-8C59-49232F5E42CD}"/>
                  <pc2:cmRplyMk id="{A4F6010A-9C98-4626-8F78-F7C849B448D2}"/>
                </pc2:cmRplyMkLst>
              </pc226:cmRplyChg>
            </pc226:cmChg>
          </p:ext>
        </pc:extLst>
      </pc:sldChg>
      <pc:sldChg chg="modSp delCm modCm">
        <pc:chgData name="Breanna Lorenzen" userId="S::blorenzen@telarus.com::6b0d74e3-fb64-496a-ac2a-2ff9a2292f8e" providerId="AD" clId="Web-{D6471792-AD34-E6A6-D02F-537D8EAB10F5}" dt="2024-04-03T19:27:22.193" v="38"/>
        <pc:sldMkLst>
          <pc:docMk/>
          <pc:sldMk cId="0" sldId="260"/>
        </pc:sldMkLst>
        <pc:spChg chg="mod">
          <ac:chgData name="Breanna Lorenzen" userId="S::blorenzen@telarus.com::6b0d74e3-fb64-496a-ac2a-2ff9a2292f8e" providerId="AD" clId="Web-{D6471792-AD34-E6A6-D02F-537D8EAB10F5}" dt="2024-04-03T19:06:51.358" v="31" actId="20577"/>
          <ac:spMkLst>
            <pc:docMk/>
            <pc:sldMk cId="0" sldId="260"/>
            <ac:spMk id="2" creationId="{00000000-0000-0000-0000-000000000000}"/>
          </ac:spMkLst>
        </pc:spChg>
        <pc:graphicFrameChg chg="mod">
          <ac:chgData name="Breanna Lorenzen" userId="S::blorenzen@telarus.com::6b0d74e3-fb64-496a-ac2a-2ff9a2292f8e" providerId="AD" clId="Web-{D6471792-AD34-E6A6-D02F-537D8EAB10F5}" dt="2024-04-03T19:06:59.905" v="33" actId="1076"/>
          <ac:graphicFrameMkLst>
            <pc:docMk/>
            <pc:sldMk cId="0" sldId="260"/>
            <ac:graphicFrameMk id="3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Breanna Lorenzen" userId="S::blorenzen@telarus.com::6b0d74e3-fb64-496a-ac2a-2ff9a2292f8e" providerId="AD" clId="Web-{D6471792-AD34-E6A6-D02F-537D8EAB10F5}" dt="2024-04-03T19:27:22.193" v="38"/>
              <pc2:cmMkLst xmlns:pc2="http://schemas.microsoft.com/office/powerpoint/2019/9/main/command">
                <pc:docMk/>
                <pc:sldMk cId="0" sldId="260"/>
                <pc2:cmMk id="{007E3675-985B-4247-9DA4-D7E7EFE824BF}"/>
              </pc2:cmMkLst>
            </pc226:cmChg>
          </p:ext>
        </pc:extLst>
      </pc:sldChg>
      <pc:sldChg chg="modSp delCm modCm">
        <pc:chgData name="Breanna Lorenzen" userId="S::blorenzen@telarus.com::6b0d74e3-fb64-496a-ac2a-2ff9a2292f8e" providerId="AD" clId="Web-{D6471792-AD34-E6A6-D02F-537D8EAB10F5}" dt="2024-04-03T19:27:24.959" v="39"/>
        <pc:sldMkLst>
          <pc:docMk/>
          <pc:sldMk cId="0" sldId="262"/>
        </pc:sldMkLst>
        <pc:spChg chg="mod">
          <ac:chgData name="Breanna Lorenzen" userId="S::blorenzen@telarus.com::6b0d74e3-fb64-496a-ac2a-2ff9a2292f8e" providerId="AD" clId="Web-{D6471792-AD34-E6A6-D02F-537D8EAB10F5}" dt="2024-04-03T18:59:05.849" v="13" actId="20577"/>
          <ac:spMkLst>
            <pc:docMk/>
            <pc:sldMk cId="0" sldId="262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Breanna Lorenzen" userId="S::blorenzen@telarus.com::6b0d74e3-fb64-496a-ac2a-2ff9a2292f8e" providerId="AD" clId="Web-{D6471792-AD34-E6A6-D02F-537D8EAB10F5}" dt="2024-04-03T19:27:24.959" v="39"/>
              <pc2:cmMkLst xmlns:pc2="http://schemas.microsoft.com/office/powerpoint/2019/9/main/command">
                <pc:docMk/>
                <pc:sldMk cId="0" sldId="262"/>
                <pc2:cmMk id="{29081E55-F034-4B07-8EA7-964B4CCC6FD5}"/>
              </pc2:cmMkLst>
              <pc226:cmRplyChg chg="add">
                <pc226:chgData name="Breanna Lorenzen" userId="S::blorenzen@telarus.com::6b0d74e3-fb64-496a-ac2a-2ff9a2292f8e" providerId="AD" clId="Web-{D6471792-AD34-E6A6-D02F-537D8EAB10F5}" dt="2024-04-03T18:59:28.678" v="14"/>
                <pc2:cmRplyMkLst xmlns:pc2="http://schemas.microsoft.com/office/powerpoint/2019/9/main/command">
                  <pc:docMk/>
                  <pc:sldMk cId="0" sldId="262"/>
                  <pc2:cmMk id="{29081E55-F034-4B07-8EA7-964B4CCC6FD5}"/>
                  <pc2:cmRplyMk id="{A7460B00-FC36-448C-BD70-A230FD707545}"/>
                </pc2:cmRplyMkLst>
              </pc226:cmRplyChg>
            </pc226:cmChg>
          </p:ext>
        </pc:extLst>
      </pc:sldChg>
      <pc:sldChg chg="modSp delCm modCm">
        <pc:chgData name="Breanna Lorenzen" userId="S::blorenzen@telarus.com::6b0d74e3-fb64-496a-ac2a-2ff9a2292f8e" providerId="AD" clId="Web-{D6471792-AD34-E6A6-D02F-537D8EAB10F5}" dt="2024-04-03T19:20:40.029" v="36"/>
        <pc:sldMkLst>
          <pc:docMk/>
          <pc:sldMk cId="0" sldId="267"/>
        </pc:sldMkLst>
        <pc:spChg chg="mod">
          <ac:chgData name="Breanna Lorenzen" userId="S::blorenzen@telarus.com::6b0d74e3-fb64-496a-ac2a-2ff9a2292f8e" providerId="AD" clId="Web-{D6471792-AD34-E6A6-D02F-537D8EAB10F5}" dt="2024-04-03T19:00:32.007" v="24" actId="20577"/>
          <ac:spMkLst>
            <pc:docMk/>
            <pc:sldMk cId="0" sldId="267"/>
            <ac:spMk id="10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Breanna Lorenzen" userId="S::blorenzen@telarus.com::6b0d74e3-fb64-496a-ac2a-2ff9a2292f8e" providerId="AD" clId="Web-{D6471792-AD34-E6A6-D02F-537D8EAB10F5}" dt="2024-04-03T19:20:40.029" v="36"/>
              <pc2:cmMkLst xmlns:pc2="http://schemas.microsoft.com/office/powerpoint/2019/9/main/command">
                <pc:docMk/>
                <pc:sldMk cId="0" sldId="267"/>
                <pc2:cmMk id="{5C5A197D-5A18-4918-A5B9-EFE198854125}"/>
              </pc2:cmMkLst>
              <pc226:cmRplyChg chg="mod modRxn">
                <pc226:chgData name="Breanna Lorenzen" userId="S::blorenzen@telarus.com::6b0d74e3-fb64-496a-ac2a-2ff9a2292f8e" providerId="AD" clId="Web-{D6471792-AD34-E6A6-D02F-537D8EAB10F5}" dt="2024-04-03T19:00:00.850" v="17"/>
                <pc2:cmRplyMkLst xmlns:pc2="http://schemas.microsoft.com/office/powerpoint/2019/9/main/command">
                  <pc:docMk/>
                  <pc:sldMk cId="0" sldId="267"/>
                  <pc2:cmMk id="{5C5A197D-5A18-4918-A5B9-EFE198854125}"/>
                  <pc2:cmRplyMk id="{E43BA4C8-FAB6-4828-9753-D7292B59DB6B}"/>
                </pc2:cmRplyMkLst>
              </pc226:cmRplyChg>
              <pc226:cmRplyChg chg="add">
                <pc226:chgData name="Breanna Lorenzen" userId="S::blorenzen@telarus.com::6b0d74e3-fb64-496a-ac2a-2ff9a2292f8e" providerId="AD" clId="Web-{D6471792-AD34-E6A6-D02F-537D8EAB10F5}" dt="2024-04-03T19:00:36.460" v="25"/>
                <pc2:cmRplyMkLst xmlns:pc2="http://schemas.microsoft.com/office/powerpoint/2019/9/main/command">
                  <pc:docMk/>
                  <pc:sldMk cId="0" sldId="267"/>
                  <pc2:cmMk id="{5C5A197D-5A18-4918-A5B9-EFE198854125}"/>
                  <pc2:cmRplyMk id="{B27ECAF7-52B7-4646-AF05-15F02ACAA5D0}"/>
                </pc2:cmRplyMkLst>
              </pc226:cmRplyChg>
            </pc226:cmChg>
          </p:ext>
        </pc:extLst>
      </pc:sldChg>
    </pc:docChg>
  </pc:docChgLst>
  <pc:docChgLst>
    <pc:chgData name="Jennifer Pockell Dimas" userId="S::jdimas@telarus.com::d84f5a86-ea39-4033-b811-d4514ea54b74" providerId="AD" clId="Web-{0E513BE7-E212-BA35-AB6B-D99181EF51D1}"/>
    <pc:docChg chg="mod modSld">
      <pc:chgData name="Jennifer Pockell Dimas" userId="S::jdimas@telarus.com::d84f5a86-ea39-4033-b811-d4514ea54b74" providerId="AD" clId="Web-{0E513BE7-E212-BA35-AB6B-D99181EF51D1}" dt="2024-04-03T18:58:40.018" v="38"/>
      <pc:docMkLst>
        <pc:docMk/>
      </pc:docMkLst>
      <pc:sldChg chg="addCm">
        <pc:chgData name="Jennifer Pockell Dimas" userId="S::jdimas@telarus.com::d84f5a86-ea39-4033-b811-d4514ea54b74" providerId="AD" clId="Web-{0E513BE7-E212-BA35-AB6B-D99181EF51D1}" dt="2024-04-03T18:51:18.916" v="3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nnifer Pockell Dimas" userId="S::jdimas@telarus.com::d84f5a86-ea39-4033-b811-d4514ea54b74" providerId="AD" clId="Web-{0E513BE7-E212-BA35-AB6B-D99181EF51D1}" dt="2024-04-03T18:51:18.916" v="3"/>
              <pc2:cmMkLst xmlns:pc2="http://schemas.microsoft.com/office/powerpoint/2019/9/main/command">
                <pc:docMk/>
                <pc:sldMk cId="0" sldId="256"/>
                <pc2:cmMk id="{B947762E-742F-4124-9FDC-94EDD0303A4A}"/>
              </pc2:cmMkLst>
            </pc226:cmChg>
            <pc226:cmChg xmlns:pc226="http://schemas.microsoft.com/office/powerpoint/2022/06/main/command" chg="add">
              <pc226:chgData name="Jennifer Pockell Dimas" userId="S::jdimas@telarus.com::d84f5a86-ea39-4033-b811-d4514ea54b74" providerId="AD" clId="Web-{0E513BE7-E212-BA35-AB6B-D99181EF51D1}" dt="2024-04-03T18:50:06.992" v="1"/>
              <pc2:cmMkLst xmlns:pc2="http://schemas.microsoft.com/office/powerpoint/2019/9/main/command">
                <pc:docMk/>
                <pc:sldMk cId="0" sldId="256"/>
                <pc2:cmMk id="{BA5E023C-7B85-4711-952D-1D1AC280D18C}"/>
              </pc2:cmMkLst>
            </pc226:cmChg>
            <pc226:cmChg xmlns:pc226="http://schemas.microsoft.com/office/powerpoint/2022/06/main/command" chg="add">
              <pc226:chgData name="Jennifer Pockell Dimas" userId="S::jdimas@telarus.com::d84f5a86-ea39-4033-b811-d4514ea54b74" providerId="AD" clId="Web-{0E513BE7-E212-BA35-AB6B-D99181EF51D1}" dt="2024-04-03T18:50:48.837" v="2"/>
              <pc2:cmMkLst xmlns:pc2="http://schemas.microsoft.com/office/powerpoint/2019/9/main/command">
                <pc:docMk/>
                <pc:sldMk cId="0" sldId="256"/>
                <pc2:cmMk id="{38B81E7B-E257-4AD3-8C59-49232F5E42CD}"/>
              </pc2:cmMkLst>
            </pc226:cmChg>
          </p:ext>
        </pc:extLst>
      </pc:sldChg>
      <pc:sldChg chg="addCm">
        <pc:chgData name="Jennifer Pockell Dimas" userId="S::jdimas@telarus.com::d84f5a86-ea39-4033-b811-d4514ea54b74" providerId="AD" clId="Web-{0E513BE7-E212-BA35-AB6B-D99181EF51D1}" dt="2024-04-03T18:58:40.018" v="38"/>
        <pc:sldMkLst>
          <pc:docMk/>
          <pc:sldMk cId="0" sldId="2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nnifer Pockell Dimas" userId="S::jdimas@telarus.com::d84f5a86-ea39-4033-b811-d4514ea54b74" providerId="AD" clId="Web-{0E513BE7-E212-BA35-AB6B-D99181EF51D1}" dt="2024-04-03T18:58:40.018" v="38"/>
              <pc2:cmMkLst xmlns:pc2="http://schemas.microsoft.com/office/powerpoint/2019/9/main/command">
                <pc:docMk/>
                <pc:sldMk cId="0" sldId="260"/>
                <pc2:cmMk id="{007E3675-985B-4247-9DA4-D7E7EFE824BF}"/>
              </pc2:cmMkLst>
            </pc226:cmChg>
          </p:ext>
        </pc:extLst>
      </pc:sldChg>
      <pc:sldChg chg="addCm">
        <pc:chgData name="Jennifer Pockell Dimas" userId="S::jdimas@telarus.com::d84f5a86-ea39-4033-b811-d4514ea54b74" providerId="AD" clId="Web-{0E513BE7-E212-BA35-AB6B-D99181EF51D1}" dt="2024-04-03T18:58:01.158" v="37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nnifer Pockell Dimas" userId="S::jdimas@telarus.com::d84f5a86-ea39-4033-b811-d4514ea54b74" providerId="AD" clId="Web-{0E513BE7-E212-BA35-AB6B-D99181EF51D1}" dt="2024-04-03T18:58:01.158" v="37"/>
              <pc2:cmMkLst xmlns:pc2="http://schemas.microsoft.com/office/powerpoint/2019/9/main/command">
                <pc:docMk/>
                <pc:sldMk cId="0" sldId="262"/>
                <pc2:cmMk id="{29081E55-F034-4B07-8EA7-964B4CCC6FD5}"/>
              </pc2:cmMkLst>
            </pc226:cmChg>
          </p:ext>
        </pc:extLst>
      </pc:sldChg>
      <pc:sldChg chg="modSp addCm modCm">
        <pc:chgData name="Jennifer Pockell Dimas" userId="S::jdimas@telarus.com::d84f5a86-ea39-4033-b811-d4514ea54b74" providerId="AD" clId="Web-{0E513BE7-E212-BA35-AB6B-D99181EF51D1}" dt="2024-04-03T18:57:13.938" v="36" actId="20577"/>
        <pc:sldMkLst>
          <pc:docMk/>
          <pc:sldMk cId="0" sldId="267"/>
        </pc:sldMkLst>
        <pc:spChg chg="mod">
          <ac:chgData name="Jennifer Pockell Dimas" userId="S::jdimas@telarus.com::d84f5a86-ea39-4033-b811-d4514ea54b74" providerId="AD" clId="Web-{0E513BE7-E212-BA35-AB6B-D99181EF51D1}" dt="2024-04-03T18:57:13.938" v="36" actId="20577"/>
          <ac:spMkLst>
            <pc:docMk/>
            <pc:sldMk cId="0" sldId="267"/>
            <ac:spMk id="10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Jennifer Pockell Dimas" userId="S::jdimas@telarus.com::d84f5a86-ea39-4033-b811-d4514ea54b74" providerId="AD" clId="Web-{0E513BE7-E212-BA35-AB6B-D99181EF51D1}" dt="2024-04-03T18:57:13.313" v="35"/>
              <pc2:cmMkLst xmlns:pc2="http://schemas.microsoft.com/office/powerpoint/2019/9/main/command">
                <pc:docMk/>
                <pc:sldMk cId="0" sldId="267"/>
                <pc2:cmMk id="{5C5A197D-5A18-4918-A5B9-EFE198854125}"/>
              </pc2:cmMkLst>
              <pc226:cmRplyChg chg="add">
                <pc226:chgData name="Jennifer Pockell Dimas" userId="S::jdimas@telarus.com::d84f5a86-ea39-4033-b811-d4514ea54b74" providerId="AD" clId="Web-{0E513BE7-E212-BA35-AB6B-D99181EF51D1}" dt="2024-04-03T18:57:13.313" v="35"/>
                <pc2:cmRplyMkLst xmlns:pc2="http://schemas.microsoft.com/office/powerpoint/2019/9/main/command">
                  <pc:docMk/>
                  <pc:sldMk cId="0" sldId="267"/>
                  <pc2:cmMk id="{5C5A197D-5A18-4918-A5B9-EFE198854125}"/>
                  <pc2:cmRplyMk id="{E43BA4C8-FAB6-4828-9753-D7292B59DB6B}"/>
                </pc2:cmRplyMkLst>
              </pc226:cmRplyChg>
            </pc226:cmChg>
          </p:ext>
        </pc:extLst>
      </pc:sldChg>
    </pc:docChg>
  </pc:docChgLst>
  <pc:docChgLst>
    <pc:chgData name="Breanna Lorenzen" userId="6b0d74e3-fb64-496a-ac2a-2ff9a2292f8e" providerId="ADAL" clId="{F1AC2FFC-E503-D746-AA8D-84A64E0B47E3}"/>
    <pc:docChg chg="undo custSel modSld">
      <pc:chgData name="Breanna Lorenzen" userId="6b0d74e3-fb64-496a-ac2a-2ff9a2292f8e" providerId="ADAL" clId="{F1AC2FFC-E503-D746-AA8D-84A64E0B47E3}" dt="2024-04-03T17:49:21.434" v="31" actId="167"/>
      <pc:docMkLst>
        <pc:docMk/>
      </pc:docMkLst>
      <pc:sldChg chg="addSp delSp modSp mod">
        <pc:chgData name="Breanna Lorenzen" userId="6b0d74e3-fb64-496a-ac2a-2ff9a2292f8e" providerId="ADAL" clId="{F1AC2FFC-E503-D746-AA8D-84A64E0B47E3}" dt="2024-04-03T17:43:43.814" v="10" actId="207"/>
        <pc:sldMkLst>
          <pc:docMk/>
          <pc:sldMk cId="0" sldId="256"/>
        </pc:sldMkLst>
        <pc:spChg chg="del">
          <ac:chgData name="Breanna Lorenzen" userId="6b0d74e3-fb64-496a-ac2a-2ff9a2292f8e" providerId="ADAL" clId="{F1AC2FFC-E503-D746-AA8D-84A64E0B47E3}" dt="2024-04-03T17:41:38.479" v="0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Breanna Lorenzen" userId="6b0d74e3-fb64-496a-ac2a-2ff9a2292f8e" providerId="ADAL" clId="{F1AC2FFC-E503-D746-AA8D-84A64E0B47E3}" dt="2024-04-03T17:43:43.814" v="10" actId="207"/>
          <ac:spMkLst>
            <pc:docMk/>
            <pc:sldMk cId="0" sldId="256"/>
            <ac:spMk id="4" creationId="{00000000-0000-0000-0000-000000000000}"/>
          </ac:spMkLst>
        </pc:spChg>
        <pc:spChg chg="mod">
          <ac:chgData name="Breanna Lorenzen" userId="6b0d74e3-fb64-496a-ac2a-2ff9a2292f8e" providerId="ADAL" clId="{F1AC2FFC-E503-D746-AA8D-84A64E0B47E3}" dt="2024-04-03T17:42:10.322" v="7" actId="165"/>
          <ac:spMkLst>
            <pc:docMk/>
            <pc:sldMk cId="0" sldId="256"/>
            <ac:spMk id="8" creationId="{1831F54E-6C17-29F4-0518-B50FA23957C9}"/>
          </ac:spMkLst>
        </pc:spChg>
        <pc:spChg chg="mod">
          <ac:chgData name="Breanna Lorenzen" userId="6b0d74e3-fb64-496a-ac2a-2ff9a2292f8e" providerId="ADAL" clId="{F1AC2FFC-E503-D746-AA8D-84A64E0B47E3}" dt="2024-04-03T17:42:10.322" v="7" actId="165"/>
          <ac:spMkLst>
            <pc:docMk/>
            <pc:sldMk cId="0" sldId="256"/>
            <ac:spMk id="9" creationId="{2C120C7E-6D95-9A06-759D-73C0C78255E6}"/>
          </ac:spMkLst>
        </pc:spChg>
        <pc:spChg chg="mod">
          <ac:chgData name="Breanna Lorenzen" userId="6b0d74e3-fb64-496a-ac2a-2ff9a2292f8e" providerId="ADAL" clId="{F1AC2FFC-E503-D746-AA8D-84A64E0B47E3}" dt="2024-04-03T17:42:10.322" v="7" actId="165"/>
          <ac:spMkLst>
            <pc:docMk/>
            <pc:sldMk cId="0" sldId="256"/>
            <ac:spMk id="10" creationId="{3EFE9BA5-44B9-4457-B85C-56C58F71632D}"/>
          </ac:spMkLst>
        </pc:spChg>
        <pc:spChg chg="add mod topLvl">
          <ac:chgData name="Breanna Lorenzen" userId="6b0d74e3-fb64-496a-ac2a-2ff9a2292f8e" providerId="ADAL" clId="{F1AC2FFC-E503-D746-AA8D-84A64E0B47E3}" dt="2024-04-03T17:42:10.322" v="7" actId="165"/>
          <ac:spMkLst>
            <pc:docMk/>
            <pc:sldMk cId="0" sldId="256"/>
            <ac:spMk id="11" creationId="{BCD719E4-FAF5-8339-E327-3DBDA930D170}"/>
          </ac:spMkLst>
        </pc:spChg>
        <pc:spChg chg="add mod topLvl">
          <ac:chgData name="Breanna Lorenzen" userId="6b0d74e3-fb64-496a-ac2a-2ff9a2292f8e" providerId="ADAL" clId="{F1AC2FFC-E503-D746-AA8D-84A64E0B47E3}" dt="2024-04-03T17:42:16.183" v="8" actId="1076"/>
          <ac:spMkLst>
            <pc:docMk/>
            <pc:sldMk cId="0" sldId="256"/>
            <ac:spMk id="12" creationId="{75E1F90E-6886-B211-2057-16DA8AD406E0}"/>
          </ac:spMkLst>
        </pc:spChg>
        <pc:spChg chg="add mod topLvl">
          <ac:chgData name="Breanna Lorenzen" userId="6b0d74e3-fb64-496a-ac2a-2ff9a2292f8e" providerId="ADAL" clId="{F1AC2FFC-E503-D746-AA8D-84A64E0B47E3}" dt="2024-04-03T17:42:29.920" v="9" actId="1076"/>
          <ac:spMkLst>
            <pc:docMk/>
            <pc:sldMk cId="0" sldId="256"/>
            <ac:spMk id="13" creationId="{E872BC2F-5F7A-71CB-0D6D-9A17897D5BF1}"/>
          </ac:spMkLst>
        </pc:spChg>
        <pc:grpChg chg="add mod topLvl">
          <ac:chgData name="Breanna Lorenzen" userId="6b0d74e3-fb64-496a-ac2a-2ff9a2292f8e" providerId="ADAL" clId="{F1AC2FFC-E503-D746-AA8D-84A64E0B47E3}" dt="2024-04-03T17:42:10.322" v="7" actId="165"/>
          <ac:grpSpMkLst>
            <pc:docMk/>
            <pc:sldMk cId="0" sldId="256"/>
            <ac:grpSpMk id="7" creationId="{A8C3D192-BE82-AC1A-99F9-8FC16D6B4E35}"/>
          </ac:grpSpMkLst>
        </pc:grpChg>
        <pc:grpChg chg="add del mod">
          <ac:chgData name="Breanna Lorenzen" userId="6b0d74e3-fb64-496a-ac2a-2ff9a2292f8e" providerId="ADAL" clId="{F1AC2FFC-E503-D746-AA8D-84A64E0B47E3}" dt="2024-04-03T17:42:10.322" v="7" actId="165"/>
          <ac:grpSpMkLst>
            <pc:docMk/>
            <pc:sldMk cId="0" sldId="256"/>
            <ac:grpSpMk id="14" creationId="{914B4CBB-A60A-0694-472B-E49DBD8D1756}"/>
          </ac:grpSpMkLst>
        </pc:grpChg>
        <pc:picChg chg="add mod">
          <ac:chgData name="Breanna Lorenzen" userId="6b0d74e3-fb64-496a-ac2a-2ff9a2292f8e" providerId="ADAL" clId="{F1AC2FFC-E503-D746-AA8D-84A64E0B47E3}" dt="2024-04-03T17:41:42.740" v="2" actId="14100"/>
          <ac:picMkLst>
            <pc:docMk/>
            <pc:sldMk cId="0" sldId="256"/>
            <ac:picMk id="6" creationId="{C11F80AB-D52B-5760-DDFD-BBBE0D9EC463}"/>
          </ac:picMkLst>
        </pc:picChg>
      </pc:sldChg>
      <pc:sldChg chg="modSp mod">
        <pc:chgData name="Breanna Lorenzen" userId="6b0d74e3-fb64-496a-ac2a-2ff9a2292f8e" providerId="ADAL" clId="{F1AC2FFC-E503-D746-AA8D-84A64E0B47E3}" dt="2024-04-03T17:43:57.026" v="11" actId="12"/>
        <pc:sldMkLst>
          <pc:docMk/>
          <pc:sldMk cId="0" sldId="258"/>
        </pc:sldMkLst>
        <pc:spChg chg="mod">
          <ac:chgData name="Breanna Lorenzen" userId="6b0d74e3-fb64-496a-ac2a-2ff9a2292f8e" providerId="ADAL" clId="{F1AC2FFC-E503-D746-AA8D-84A64E0B47E3}" dt="2024-04-03T17:43:57.026" v="11" actId="12"/>
          <ac:spMkLst>
            <pc:docMk/>
            <pc:sldMk cId="0" sldId="258"/>
            <ac:spMk id="2" creationId="{00000000-0000-0000-0000-000000000000}"/>
          </ac:spMkLst>
        </pc:spChg>
      </pc:sldChg>
      <pc:sldChg chg="modSp mod">
        <pc:chgData name="Breanna Lorenzen" userId="6b0d74e3-fb64-496a-ac2a-2ff9a2292f8e" providerId="ADAL" clId="{F1AC2FFC-E503-D746-AA8D-84A64E0B47E3}" dt="2024-04-03T17:46:18.741" v="22" actId="115"/>
        <pc:sldMkLst>
          <pc:docMk/>
          <pc:sldMk cId="0" sldId="260"/>
        </pc:sldMkLst>
        <pc:spChg chg="mod">
          <ac:chgData name="Breanna Lorenzen" userId="6b0d74e3-fb64-496a-ac2a-2ff9a2292f8e" providerId="ADAL" clId="{F1AC2FFC-E503-D746-AA8D-84A64E0B47E3}" dt="2024-04-03T17:46:18.741" v="22" actId="115"/>
          <ac:spMkLst>
            <pc:docMk/>
            <pc:sldMk cId="0" sldId="260"/>
            <ac:spMk id="2" creationId="{00000000-0000-0000-0000-000000000000}"/>
          </ac:spMkLst>
        </pc:spChg>
      </pc:sldChg>
      <pc:sldChg chg="modSp">
        <pc:chgData name="Breanna Lorenzen" userId="6b0d74e3-fb64-496a-ac2a-2ff9a2292f8e" providerId="ADAL" clId="{F1AC2FFC-E503-D746-AA8D-84A64E0B47E3}" dt="2024-04-03T17:47:00.135" v="23"/>
        <pc:sldMkLst>
          <pc:docMk/>
          <pc:sldMk cId="0" sldId="261"/>
        </pc:sldMkLst>
        <pc:spChg chg="mod">
          <ac:chgData name="Breanna Lorenzen" userId="6b0d74e3-fb64-496a-ac2a-2ff9a2292f8e" providerId="ADAL" clId="{F1AC2FFC-E503-D746-AA8D-84A64E0B47E3}" dt="2024-04-03T17:47:00.135" v="23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Breanna Lorenzen" userId="6b0d74e3-fb64-496a-ac2a-2ff9a2292f8e" providerId="ADAL" clId="{F1AC2FFC-E503-D746-AA8D-84A64E0B47E3}" dt="2024-04-03T17:44:50.468" v="16" actId="12"/>
        <pc:sldMkLst>
          <pc:docMk/>
          <pc:sldMk cId="0" sldId="262"/>
        </pc:sldMkLst>
        <pc:spChg chg="mod">
          <ac:chgData name="Breanna Lorenzen" userId="6b0d74e3-fb64-496a-ac2a-2ff9a2292f8e" providerId="ADAL" clId="{F1AC2FFC-E503-D746-AA8D-84A64E0B47E3}" dt="2024-04-03T17:44:50.468" v="16" actId="12"/>
          <ac:spMkLst>
            <pc:docMk/>
            <pc:sldMk cId="0" sldId="262"/>
            <ac:spMk id="2" creationId="{00000000-0000-0000-0000-000000000000}"/>
          </ac:spMkLst>
        </pc:spChg>
      </pc:sldChg>
      <pc:sldChg chg="modSp mod">
        <pc:chgData name="Breanna Lorenzen" userId="6b0d74e3-fb64-496a-ac2a-2ff9a2292f8e" providerId="ADAL" clId="{F1AC2FFC-E503-D746-AA8D-84A64E0B47E3}" dt="2024-04-03T17:45:09.689" v="19" actId="12"/>
        <pc:sldMkLst>
          <pc:docMk/>
          <pc:sldMk cId="0" sldId="263"/>
        </pc:sldMkLst>
        <pc:spChg chg="mod">
          <ac:chgData name="Breanna Lorenzen" userId="6b0d74e3-fb64-496a-ac2a-2ff9a2292f8e" providerId="ADAL" clId="{F1AC2FFC-E503-D746-AA8D-84A64E0B47E3}" dt="2024-04-03T17:45:09.689" v="19" actId="12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Breanna Lorenzen" userId="6b0d74e3-fb64-496a-ac2a-2ff9a2292f8e" providerId="ADAL" clId="{F1AC2FFC-E503-D746-AA8D-84A64E0B47E3}" dt="2024-04-03T17:45:29.184" v="21" actId="12"/>
        <pc:sldMkLst>
          <pc:docMk/>
          <pc:sldMk cId="0" sldId="265"/>
        </pc:sldMkLst>
        <pc:spChg chg="mod">
          <ac:chgData name="Breanna Lorenzen" userId="6b0d74e3-fb64-496a-ac2a-2ff9a2292f8e" providerId="ADAL" clId="{F1AC2FFC-E503-D746-AA8D-84A64E0B47E3}" dt="2024-04-03T17:45:29.184" v="21" actId="12"/>
          <ac:spMkLst>
            <pc:docMk/>
            <pc:sldMk cId="0" sldId="265"/>
            <ac:spMk id="2" creationId="{00000000-0000-0000-0000-000000000000}"/>
          </ac:spMkLst>
        </pc:spChg>
      </pc:sldChg>
      <pc:sldChg chg="addSp delSp modSp mod">
        <pc:chgData name="Breanna Lorenzen" userId="6b0d74e3-fb64-496a-ac2a-2ff9a2292f8e" providerId="ADAL" clId="{F1AC2FFC-E503-D746-AA8D-84A64E0B47E3}" dt="2024-04-03T17:49:21.434" v="31" actId="167"/>
        <pc:sldMkLst>
          <pc:docMk/>
          <pc:sldMk cId="0" sldId="267"/>
        </pc:sldMkLst>
        <pc:spChg chg="del mod">
          <ac:chgData name="Breanna Lorenzen" userId="6b0d74e3-fb64-496a-ac2a-2ff9a2292f8e" providerId="ADAL" clId="{F1AC2FFC-E503-D746-AA8D-84A64E0B47E3}" dt="2024-04-03T17:49:16.148" v="29" actId="478"/>
          <ac:spMkLst>
            <pc:docMk/>
            <pc:sldMk cId="0" sldId="267"/>
            <ac:spMk id="3" creationId="{00000000-0000-0000-0000-000000000000}"/>
          </ac:spMkLst>
        </pc:spChg>
        <pc:grpChg chg="add del">
          <ac:chgData name="Breanna Lorenzen" userId="6b0d74e3-fb64-496a-ac2a-2ff9a2292f8e" providerId="ADAL" clId="{F1AC2FFC-E503-D746-AA8D-84A64E0B47E3}" dt="2024-04-03T17:48:59.934" v="27" actId="478"/>
          <ac:grpSpMkLst>
            <pc:docMk/>
            <pc:sldMk cId="0" sldId="267"/>
            <ac:grpSpMk id="2" creationId="{00000000-0000-0000-0000-000000000000}"/>
          </ac:grpSpMkLst>
        </pc:grpChg>
        <pc:picChg chg="add mod">
          <ac:chgData name="Breanna Lorenzen" userId="6b0d74e3-fb64-496a-ac2a-2ff9a2292f8e" providerId="ADAL" clId="{F1AC2FFC-E503-D746-AA8D-84A64E0B47E3}" dt="2024-04-03T17:49:21.434" v="31" actId="167"/>
          <ac:picMkLst>
            <pc:docMk/>
            <pc:sldMk cId="0" sldId="267"/>
            <ac:picMk id="12" creationId="{8C7656AB-DD33-1C4E-005A-BEC4D70B2ECD}"/>
          </ac:picMkLst>
        </pc:picChg>
      </pc:sldChg>
    </pc:docChg>
  </pc:docChgLst>
  <pc:docChgLst>
    <pc:chgData name="Koby Phillips" userId="S::kphillips@telarus.com::fca15387-0a7a-400e-8f87-c36954306789" providerId="AD" clId="Web-{6D81A5DE-3499-9781-75B5-433923293795}"/>
    <pc:docChg chg="delSld modSld">
      <pc:chgData name="Koby Phillips" userId="S::kphillips@telarus.com::fca15387-0a7a-400e-8f87-c36954306789" providerId="AD" clId="Web-{6D81A5DE-3499-9781-75B5-433923293795}" dt="2024-04-03T18:21:59.612" v="634" actId="20577"/>
      <pc:docMkLst>
        <pc:docMk/>
      </pc:docMkLst>
      <pc:sldChg chg="modSp">
        <pc:chgData name="Koby Phillips" userId="S::kphillips@telarus.com::fca15387-0a7a-400e-8f87-c36954306789" providerId="AD" clId="Web-{6D81A5DE-3499-9781-75B5-433923293795}" dt="2024-04-03T18:04:31.679" v="81" actId="20577"/>
        <pc:sldMkLst>
          <pc:docMk/>
          <pc:sldMk cId="0" sldId="256"/>
        </pc:sldMkLst>
        <pc:spChg chg="mod">
          <ac:chgData name="Koby Phillips" userId="S::kphillips@telarus.com::fca15387-0a7a-400e-8f87-c36954306789" providerId="AD" clId="Web-{6D81A5DE-3499-9781-75B5-433923293795}" dt="2024-04-03T18:03:43.710" v="6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Koby Phillips" userId="S::kphillips@telarus.com::fca15387-0a7a-400e-8f87-c36954306789" providerId="AD" clId="Web-{6D81A5DE-3499-9781-75B5-433923293795}" dt="2024-04-03T18:04:31.679" v="81" actId="20577"/>
          <ac:spMkLst>
            <pc:docMk/>
            <pc:sldMk cId="0" sldId="256"/>
            <ac:spMk id="5" creationId="{00000000-0000-0000-0000-000000000000}"/>
          </ac:spMkLst>
        </pc:spChg>
        <pc:picChg chg="mod modCrop">
          <ac:chgData name="Koby Phillips" userId="S::kphillips@telarus.com::fca15387-0a7a-400e-8f87-c36954306789" providerId="AD" clId="Web-{6D81A5DE-3499-9781-75B5-433923293795}" dt="2024-04-03T18:04:00.804" v="10"/>
          <ac:picMkLst>
            <pc:docMk/>
            <pc:sldMk cId="0" sldId="256"/>
            <ac:picMk id="6" creationId="{C11F80AB-D52B-5760-DDFD-BBBE0D9EC463}"/>
          </ac:picMkLst>
        </pc:picChg>
      </pc:sldChg>
      <pc:sldChg chg="modSp">
        <pc:chgData name="Koby Phillips" userId="S::kphillips@telarus.com::fca15387-0a7a-400e-8f87-c36954306789" providerId="AD" clId="Web-{6D81A5DE-3499-9781-75B5-433923293795}" dt="2024-04-03T18:07:37.509" v="140" actId="20577"/>
        <pc:sldMkLst>
          <pc:docMk/>
          <pc:sldMk cId="0" sldId="262"/>
        </pc:sldMkLst>
        <pc:spChg chg="mod">
          <ac:chgData name="Koby Phillips" userId="S::kphillips@telarus.com::fca15387-0a7a-400e-8f87-c36954306789" providerId="AD" clId="Web-{6D81A5DE-3499-9781-75B5-433923293795}" dt="2024-04-03T18:07:37.509" v="140" actId="20577"/>
          <ac:spMkLst>
            <pc:docMk/>
            <pc:sldMk cId="0" sldId="262"/>
            <ac:spMk id="2" creationId="{00000000-0000-0000-0000-000000000000}"/>
          </ac:spMkLst>
        </pc:spChg>
      </pc:sldChg>
      <pc:sldChg chg="modSp del">
        <pc:chgData name="Koby Phillips" userId="S::kphillips@telarus.com::fca15387-0a7a-400e-8f87-c36954306789" providerId="AD" clId="Web-{6D81A5DE-3499-9781-75B5-433923293795}" dt="2024-04-03T18:10:05.480" v="205"/>
        <pc:sldMkLst>
          <pc:docMk/>
          <pc:sldMk cId="0" sldId="263"/>
        </pc:sldMkLst>
        <pc:spChg chg="mod">
          <ac:chgData name="Koby Phillips" userId="S::kphillips@telarus.com::fca15387-0a7a-400e-8f87-c36954306789" providerId="AD" clId="Web-{6D81A5DE-3499-9781-75B5-433923293795}" dt="2024-04-03T18:09:57.823" v="204" actId="20577"/>
          <ac:spMkLst>
            <pc:docMk/>
            <pc:sldMk cId="0" sldId="263"/>
            <ac:spMk id="2" creationId="{00000000-0000-0000-0000-000000000000}"/>
          </ac:spMkLst>
        </pc:spChg>
      </pc:sldChg>
      <pc:sldChg chg="del">
        <pc:chgData name="Koby Phillips" userId="S::kphillips@telarus.com::fca15387-0a7a-400e-8f87-c36954306789" providerId="AD" clId="Web-{6D81A5DE-3499-9781-75B5-433923293795}" dt="2024-04-03T18:10:07.855" v="206"/>
        <pc:sldMkLst>
          <pc:docMk/>
          <pc:sldMk cId="0" sldId="264"/>
        </pc:sldMkLst>
      </pc:sldChg>
      <pc:sldChg chg="del">
        <pc:chgData name="Koby Phillips" userId="S::kphillips@telarus.com::fca15387-0a7a-400e-8f87-c36954306789" providerId="AD" clId="Web-{6D81A5DE-3499-9781-75B5-433923293795}" dt="2024-04-03T18:10:09.417" v="207"/>
        <pc:sldMkLst>
          <pc:docMk/>
          <pc:sldMk cId="0" sldId="265"/>
        </pc:sldMkLst>
      </pc:sldChg>
      <pc:sldChg chg="del">
        <pc:chgData name="Koby Phillips" userId="S::kphillips@telarus.com::fca15387-0a7a-400e-8f87-c36954306789" providerId="AD" clId="Web-{6D81A5DE-3499-9781-75B5-433923293795}" dt="2024-04-03T18:10:11.417" v="208"/>
        <pc:sldMkLst>
          <pc:docMk/>
          <pc:sldMk cId="0" sldId="266"/>
        </pc:sldMkLst>
      </pc:sldChg>
      <pc:sldChg chg="addSp delSp modSp">
        <pc:chgData name="Koby Phillips" userId="S::kphillips@telarus.com::fca15387-0a7a-400e-8f87-c36954306789" providerId="AD" clId="Web-{6D81A5DE-3499-9781-75B5-433923293795}" dt="2024-04-03T18:21:59.612" v="634" actId="20577"/>
        <pc:sldMkLst>
          <pc:docMk/>
          <pc:sldMk cId="0" sldId="267"/>
        </pc:sldMkLst>
        <pc:spChg chg="mod">
          <ac:chgData name="Koby Phillips" userId="S::kphillips@telarus.com::fca15387-0a7a-400e-8f87-c36954306789" providerId="AD" clId="Web-{6D81A5DE-3499-9781-75B5-433923293795}" dt="2024-04-03T18:21:59.612" v="634" actId="20577"/>
          <ac:spMkLst>
            <pc:docMk/>
            <pc:sldMk cId="0" sldId="267"/>
            <ac:spMk id="10" creationId="{00000000-0000-0000-0000-000000000000}"/>
          </ac:spMkLst>
        </pc:spChg>
        <pc:grpChg chg="del">
          <ac:chgData name="Koby Phillips" userId="S::kphillips@telarus.com::fca15387-0a7a-400e-8f87-c36954306789" providerId="AD" clId="Web-{6D81A5DE-3499-9781-75B5-433923293795}" dt="2024-04-03T18:13:04.185" v="238"/>
          <ac:grpSpMkLst>
            <pc:docMk/>
            <pc:sldMk cId="0" sldId="267"/>
            <ac:grpSpMk id="2" creationId="{00000000-0000-0000-0000-000000000000}"/>
          </ac:grpSpMkLst>
        </pc:grpChg>
        <pc:picChg chg="add del mod">
          <ac:chgData name="Koby Phillips" userId="S::kphillips@telarus.com::fca15387-0a7a-400e-8f87-c36954306789" providerId="AD" clId="Web-{6D81A5DE-3499-9781-75B5-433923293795}" dt="2024-04-03T18:13:02.388" v="237"/>
          <ac:picMkLst>
            <pc:docMk/>
            <pc:sldMk cId="0" sldId="267"/>
            <ac:picMk id="12" creationId="{8C7656AB-DD33-1C4E-005A-BEC4D70B2EC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355" y="1564746"/>
            <a:ext cx="6553834" cy="628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742" y="2425606"/>
            <a:ext cx="6705600" cy="2240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33754" y="9715773"/>
            <a:ext cx="258481" cy="196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broadcom.com/doc/broadcom-maintenance-policy-handbook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broadcom.com/doc/broadcom-maintenance-policy-handbook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mware.com/files/pdf/VMware-Corporate-Brochure-BR-EN.pdf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VMware</a:t>
            </a:r>
            <a:r>
              <a:rPr spc="-30"/>
              <a:t> </a:t>
            </a:r>
            <a:r>
              <a:t>Updates</a:t>
            </a:r>
            <a:r>
              <a:rPr spc="-25"/>
              <a:t> </a:t>
            </a:r>
            <a:r>
              <a:rPr spc="-10"/>
              <a:t>Explained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493742" y="2425606"/>
            <a:ext cx="6705600" cy="1373068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>
              <a:lnSpc>
                <a:spcPct val="118500"/>
              </a:lnSpc>
              <a:spcBef>
                <a:spcPts val="95"/>
              </a:spcBef>
            </a:pPr>
            <a:r>
              <a:t>A</a:t>
            </a:r>
            <a:r>
              <a:rPr spc="-110"/>
              <a:t> </a:t>
            </a:r>
            <a:r>
              <a:t>guide</a:t>
            </a:r>
            <a:r>
              <a:rPr lang="en-US" spc="10"/>
              <a:t> </a:t>
            </a:r>
            <a:r>
              <a:t>to</a:t>
            </a:r>
            <a:r>
              <a:rPr spc="10"/>
              <a:t> </a:t>
            </a:r>
            <a:r>
              <a:t>help</a:t>
            </a:r>
            <a:r>
              <a:rPr spc="-10"/>
              <a:t> </a:t>
            </a:r>
            <a:r>
              <a:t>navigate recent</a:t>
            </a:r>
            <a:r>
              <a:rPr spc="5"/>
              <a:t> </a:t>
            </a:r>
            <a:r>
              <a:t>changes</a:t>
            </a:r>
            <a:r>
              <a:rPr spc="5"/>
              <a:t> </a:t>
            </a:r>
            <a:r>
              <a:t>to VMware’s</a:t>
            </a:r>
            <a:r>
              <a:rPr spc="5"/>
              <a:t> </a:t>
            </a:r>
            <a:r>
              <a:t>product</a:t>
            </a:r>
            <a:r>
              <a:rPr spc="5"/>
              <a:t> </a:t>
            </a:r>
            <a:r>
              <a:t>portfolio </a:t>
            </a:r>
            <a:r>
              <a:rPr spc="-25"/>
              <a:t>and </a:t>
            </a:r>
            <a:r>
              <a:t>licensing</a:t>
            </a:r>
            <a:r>
              <a:rPr spc="-35"/>
              <a:t> </a:t>
            </a:r>
            <a:r>
              <a:rPr spc="-10"/>
              <a:t>agreements.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i="1" spc="-10">
              <a:solidFill>
                <a:srgbClr val="0057DD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b="1">
                <a:latin typeface="Arial"/>
                <a:cs typeface="Arial"/>
              </a:rPr>
              <a:t>Issued</a:t>
            </a:r>
            <a:r>
              <a:rPr b="1" spc="-50">
                <a:latin typeface="Arial"/>
                <a:cs typeface="Arial"/>
              </a:rPr>
              <a:t> </a:t>
            </a:r>
            <a:r>
              <a:rPr b="1">
                <a:latin typeface="Arial"/>
                <a:cs typeface="Arial"/>
              </a:rPr>
              <a:t>April</a:t>
            </a:r>
            <a:r>
              <a:rPr b="1" spc="30">
                <a:latin typeface="Arial"/>
                <a:cs typeface="Arial"/>
              </a:rPr>
              <a:t> </a:t>
            </a:r>
            <a:r>
              <a:rPr b="1" spc="-20"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3742" y="4138612"/>
            <a:ext cx="4453255" cy="3024867"/>
          </a:xfrm>
          <a:prstGeom prst="rect">
            <a:avLst/>
          </a:prstGeom>
        </p:spPr>
        <p:txBody>
          <a:bodyPr vert="horz" wrap="square" lIns="0" tIns="10922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What’s</a:t>
            </a:r>
            <a:r>
              <a:rPr sz="16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 spc="-10">
                <a:solidFill>
                  <a:srgbClr val="02245D"/>
                </a:solidFill>
                <a:latin typeface="Arial"/>
                <a:cs typeface="Arial"/>
              </a:rPr>
              <a:t>Inside: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Overview</a:t>
            </a:r>
            <a:r>
              <a:rPr sz="16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6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 spc="-1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Char char="•"/>
              <a:tabLst>
                <a:tab pos="240665" algn="l"/>
              </a:tabLst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6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600" spc="-10">
                <a:solidFill>
                  <a:srgbClr val="02245D"/>
                </a:solidFill>
                <a:latin typeface="Arial"/>
                <a:cs typeface="Arial"/>
              </a:rPr>
              <a:t> Offerings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6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1600" spc="-1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6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6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6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600" spc="-1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Impact</a:t>
            </a:r>
            <a:r>
              <a:rPr sz="16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6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6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600" spc="-10">
                <a:solidFill>
                  <a:srgbClr val="02245D"/>
                </a:solidFill>
                <a:latin typeface="Arial"/>
                <a:cs typeface="Arial"/>
              </a:rPr>
              <a:t> Providers</a:t>
            </a:r>
            <a:endParaRPr sz="16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Migrating</a:t>
            </a:r>
            <a:r>
              <a:rPr sz="16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off</a:t>
            </a:r>
            <a:r>
              <a:rPr sz="16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6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–</a:t>
            </a:r>
            <a:r>
              <a:rPr sz="16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Considerations</a:t>
            </a:r>
            <a:r>
              <a:rPr sz="16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6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600" spc="-10">
                <a:solidFill>
                  <a:srgbClr val="02245D"/>
                </a:solidFill>
                <a:latin typeface="Arial"/>
                <a:cs typeface="Arial"/>
              </a:rPr>
              <a:t>Opportunities</a:t>
            </a:r>
            <a:endParaRPr sz="1600">
              <a:latin typeface="Arial"/>
              <a:cs typeface="Arial"/>
            </a:endParaRPr>
          </a:p>
          <a:p>
            <a:pPr marL="241300" marR="5080" indent="-228600">
              <a:lnSpc>
                <a:spcPct val="152800"/>
              </a:lnSpc>
              <a:buChar char="•"/>
              <a:tabLst>
                <a:tab pos="241300" algn="l"/>
              </a:tabLst>
            </a:pPr>
            <a:r>
              <a:rPr sz="1600">
                <a:solidFill>
                  <a:srgbClr val="02245D"/>
                </a:solidFill>
                <a:latin typeface="Arial"/>
                <a:cs typeface="Arial"/>
              </a:rPr>
              <a:t>Resources</a:t>
            </a:r>
            <a:r>
              <a:rPr lang="en-US" sz="1600" spc="-25">
                <a:solidFill>
                  <a:srgbClr val="02245D"/>
                </a:solidFill>
                <a:latin typeface="Arial"/>
                <a:cs typeface="Arial"/>
              </a:rPr>
              <a:t> </a:t>
            </a:r>
            <a:endParaRPr lang="en-US" sz="1600">
              <a:solidFill>
                <a:srgbClr val="02245D"/>
              </a:solidFill>
              <a:latin typeface="Arial"/>
              <a:cs typeface="Arial"/>
            </a:endParaRPr>
          </a:p>
        </p:txBody>
      </p:sp>
      <p:pic>
        <p:nvPicPr>
          <p:cNvPr id="6" name="Picture 5" descr="A blue and black background&#10;&#10;Description automatically generated">
            <a:extLst>
              <a:ext uri="{FF2B5EF4-FFF2-40B4-BE49-F238E27FC236}">
                <a16:creationId xmlns:a16="http://schemas.microsoft.com/office/drawing/2014/main" id="{C11F80AB-D52B-5760-DDFD-BBBE0D9EC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7790688" cy="3753628"/>
          </a:xfrm>
          <a:prstGeom prst="rect">
            <a:avLst/>
          </a:prstGeom>
        </p:spPr>
      </p:pic>
      <p:grpSp>
        <p:nvGrpSpPr>
          <p:cNvPr id="7" name="object 3">
            <a:extLst>
              <a:ext uri="{FF2B5EF4-FFF2-40B4-BE49-F238E27FC236}">
                <a16:creationId xmlns:a16="http://schemas.microsoft.com/office/drawing/2014/main" id="{A8C3D192-BE82-AC1A-99F9-8FC16D6B4E35}"/>
              </a:ext>
            </a:extLst>
          </p:cNvPr>
          <p:cNvGrpSpPr/>
          <p:nvPr/>
        </p:nvGrpSpPr>
        <p:grpSpPr>
          <a:xfrm>
            <a:off x="481047" y="559664"/>
            <a:ext cx="900905" cy="659536"/>
            <a:chOff x="481048" y="545343"/>
            <a:chExt cx="744220" cy="544830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1831F54E-6C17-29F4-0518-B50FA23957C9}"/>
                </a:ext>
              </a:extLst>
            </p:cNvPr>
            <p:cNvSpPr/>
            <p:nvPr/>
          </p:nvSpPr>
          <p:spPr>
            <a:xfrm>
              <a:off x="481048" y="702727"/>
              <a:ext cx="744220" cy="229870"/>
            </a:xfrm>
            <a:custGeom>
              <a:avLst/>
              <a:gdLst/>
              <a:ahLst/>
              <a:cxnLst/>
              <a:rect l="l" t="t" r="r" b="b"/>
              <a:pathLst>
                <a:path w="744219" h="229869">
                  <a:moveTo>
                    <a:pt x="743953" y="0"/>
                  </a:moveTo>
                  <a:lnTo>
                    <a:pt x="473964" y="0"/>
                  </a:lnTo>
                  <a:lnTo>
                    <a:pt x="466725" y="0"/>
                  </a:lnTo>
                  <a:lnTo>
                    <a:pt x="459168" y="1333"/>
                  </a:lnTo>
                  <a:lnTo>
                    <a:pt x="451739" y="3771"/>
                  </a:lnTo>
                  <a:lnTo>
                    <a:pt x="411345" y="27441"/>
                  </a:lnTo>
                  <a:lnTo>
                    <a:pt x="377677" y="61685"/>
                  </a:lnTo>
                  <a:lnTo>
                    <a:pt x="341130" y="93645"/>
                  </a:lnTo>
                  <a:lnTo>
                    <a:pt x="292100" y="110464"/>
                  </a:lnTo>
                  <a:lnTo>
                    <a:pt x="105994" y="110464"/>
                  </a:lnTo>
                  <a:lnTo>
                    <a:pt x="80982" y="115160"/>
                  </a:lnTo>
                  <a:lnTo>
                    <a:pt x="56919" y="127944"/>
                  </a:lnTo>
                  <a:lnTo>
                    <a:pt x="36598" y="146860"/>
                  </a:lnTo>
                  <a:lnTo>
                    <a:pt x="22809" y="169951"/>
                  </a:lnTo>
                  <a:lnTo>
                    <a:pt x="0" y="229438"/>
                  </a:lnTo>
                  <a:lnTo>
                    <a:pt x="239649" y="229438"/>
                  </a:lnTo>
                  <a:lnTo>
                    <a:pt x="244856" y="228942"/>
                  </a:lnTo>
                  <a:lnTo>
                    <a:pt x="288185" y="215110"/>
                  </a:lnTo>
                  <a:lnTo>
                    <a:pt x="317510" y="188824"/>
                  </a:lnTo>
                  <a:lnTo>
                    <a:pt x="341787" y="158457"/>
                  </a:lnTo>
                  <a:lnTo>
                    <a:pt x="369973" y="132379"/>
                  </a:lnTo>
                  <a:lnTo>
                    <a:pt x="411022" y="118960"/>
                  </a:lnTo>
                  <a:lnTo>
                    <a:pt x="637667" y="118960"/>
                  </a:lnTo>
                  <a:lnTo>
                    <a:pt x="662704" y="114265"/>
                  </a:lnTo>
                  <a:lnTo>
                    <a:pt x="686860" y="101482"/>
                  </a:lnTo>
                  <a:lnTo>
                    <a:pt x="707282" y="82570"/>
                  </a:lnTo>
                  <a:lnTo>
                    <a:pt x="721118" y="59486"/>
                  </a:lnTo>
                  <a:lnTo>
                    <a:pt x="743953" y="0"/>
                  </a:lnTo>
                  <a:close/>
                </a:path>
              </a:pathLst>
            </a:custGeom>
            <a:solidFill>
              <a:srgbClr val="0057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2C120C7E-6D95-9A06-759D-73C0C78255E6}"/>
                </a:ext>
              </a:extLst>
            </p:cNvPr>
            <p:cNvSpPr/>
            <p:nvPr/>
          </p:nvSpPr>
          <p:spPr>
            <a:xfrm>
              <a:off x="617773" y="545343"/>
              <a:ext cx="591185" cy="229870"/>
            </a:xfrm>
            <a:custGeom>
              <a:avLst/>
              <a:gdLst/>
              <a:ahLst/>
              <a:cxnLst/>
              <a:rect l="l" t="t" r="r" b="b"/>
              <a:pathLst>
                <a:path w="591185" h="229870">
                  <a:moveTo>
                    <a:pt x="591172" y="0"/>
                  </a:moveTo>
                  <a:lnTo>
                    <a:pt x="375221" y="0"/>
                  </a:lnTo>
                  <a:lnTo>
                    <a:pt x="367931" y="0"/>
                  </a:lnTo>
                  <a:lnTo>
                    <a:pt x="360413" y="1333"/>
                  </a:lnTo>
                  <a:lnTo>
                    <a:pt x="352996" y="3771"/>
                  </a:lnTo>
                  <a:lnTo>
                    <a:pt x="312593" y="27441"/>
                  </a:lnTo>
                  <a:lnTo>
                    <a:pt x="278918" y="61685"/>
                  </a:lnTo>
                  <a:lnTo>
                    <a:pt x="242370" y="93645"/>
                  </a:lnTo>
                  <a:lnTo>
                    <a:pt x="193344" y="110464"/>
                  </a:lnTo>
                  <a:lnTo>
                    <a:pt x="105968" y="110464"/>
                  </a:lnTo>
                  <a:lnTo>
                    <a:pt x="80975" y="115160"/>
                  </a:lnTo>
                  <a:lnTo>
                    <a:pt x="56929" y="127944"/>
                  </a:lnTo>
                  <a:lnTo>
                    <a:pt x="36619" y="146860"/>
                  </a:lnTo>
                  <a:lnTo>
                    <a:pt x="22834" y="169951"/>
                  </a:lnTo>
                  <a:lnTo>
                    <a:pt x="0" y="229425"/>
                  </a:lnTo>
                  <a:lnTo>
                    <a:pt x="140881" y="229425"/>
                  </a:lnTo>
                  <a:lnTo>
                    <a:pt x="146100" y="228955"/>
                  </a:lnTo>
                  <a:lnTo>
                    <a:pt x="189429" y="215116"/>
                  </a:lnTo>
                  <a:lnTo>
                    <a:pt x="218751" y="188827"/>
                  </a:lnTo>
                  <a:lnTo>
                    <a:pt x="243027" y="158458"/>
                  </a:lnTo>
                  <a:lnTo>
                    <a:pt x="271213" y="132379"/>
                  </a:lnTo>
                  <a:lnTo>
                    <a:pt x="312267" y="118960"/>
                  </a:lnTo>
                  <a:lnTo>
                    <a:pt x="485482" y="118960"/>
                  </a:lnTo>
                  <a:lnTo>
                    <a:pt x="510399" y="114264"/>
                  </a:lnTo>
                  <a:lnTo>
                    <a:pt x="534314" y="101480"/>
                  </a:lnTo>
                  <a:lnTo>
                    <a:pt x="554495" y="82565"/>
                  </a:lnTo>
                  <a:lnTo>
                    <a:pt x="568210" y="59474"/>
                  </a:lnTo>
                  <a:lnTo>
                    <a:pt x="591172" y="0"/>
                  </a:lnTo>
                  <a:close/>
                </a:path>
              </a:pathLst>
            </a:custGeom>
            <a:solidFill>
              <a:srgbClr val="FFB7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3EFE9BA5-44B9-4457-B85C-56C58F71632D}"/>
                </a:ext>
              </a:extLst>
            </p:cNvPr>
            <p:cNvSpPr/>
            <p:nvPr/>
          </p:nvSpPr>
          <p:spPr>
            <a:xfrm>
              <a:off x="497179" y="860113"/>
              <a:ext cx="553085" cy="229870"/>
            </a:xfrm>
            <a:custGeom>
              <a:avLst/>
              <a:gdLst/>
              <a:ahLst/>
              <a:cxnLst/>
              <a:rect l="l" t="t" r="r" b="b"/>
              <a:pathLst>
                <a:path w="553085" h="229869">
                  <a:moveTo>
                    <a:pt x="552653" y="0"/>
                  </a:moveTo>
                  <a:lnTo>
                    <a:pt x="424980" y="0"/>
                  </a:lnTo>
                  <a:lnTo>
                    <a:pt x="417715" y="0"/>
                  </a:lnTo>
                  <a:lnTo>
                    <a:pt x="410184" y="1333"/>
                  </a:lnTo>
                  <a:lnTo>
                    <a:pt x="402780" y="3771"/>
                  </a:lnTo>
                  <a:lnTo>
                    <a:pt x="362373" y="27441"/>
                  </a:lnTo>
                  <a:lnTo>
                    <a:pt x="328701" y="61685"/>
                  </a:lnTo>
                  <a:lnTo>
                    <a:pt x="292152" y="93645"/>
                  </a:lnTo>
                  <a:lnTo>
                    <a:pt x="243116" y="110464"/>
                  </a:lnTo>
                  <a:lnTo>
                    <a:pt x="105968" y="110464"/>
                  </a:lnTo>
                  <a:lnTo>
                    <a:pt x="80967" y="115161"/>
                  </a:lnTo>
                  <a:lnTo>
                    <a:pt x="56878" y="127947"/>
                  </a:lnTo>
                  <a:lnTo>
                    <a:pt x="36526" y="146870"/>
                  </a:lnTo>
                  <a:lnTo>
                    <a:pt x="22732" y="169976"/>
                  </a:lnTo>
                  <a:lnTo>
                    <a:pt x="0" y="229438"/>
                  </a:lnTo>
                  <a:lnTo>
                    <a:pt x="190665" y="229438"/>
                  </a:lnTo>
                  <a:lnTo>
                    <a:pt x="195872" y="228955"/>
                  </a:lnTo>
                  <a:lnTo>
                    <a:pt x="239201" y="215116"/>
                  </a:lnTo>
                  <a:lnTo>
                    <a:pt x="268526" y="188827"/>
                  </a:lnTo>
                  <a:lnTo>
                    <a:pt x="292803" y="158458"/>
                  </a:lnTo>
                  <a:lnTo>
                    <a:pt x="320989" y="132379"/>
                  </a:lnTo>
                  <a:lnTo>
                    <a:pt x="362038" y="118960"/>
                  </a:lnTo>
                  <a:lnTo>
                    <a:pt x="446709" y="118960"/>
                  </a:lnTo>
                  <a:lnTo>
                    <a:pt x="471703" y="114268"/>
                  </a:lnTo>
                  <a:lnTo>
                    <a:pt x="495763" y="101493"/>
                  </a:lnTo>
                  <a:lnTo>
                    <a:pt x="516089" y="82586"/>
                  </a:lnTo>
                  <a:lnTo>
                    <a:pt x="529882" y="59499"/>
                  </a:lnTo>
                  <a:lnTo>
                    <a:pt x="552653" y="0"/>
                  </a:lnTo>
                  <a:close/>
                </a:path>
              </a:pathLst>
            </a:custGeom>
            <a:solidFill>
              <a:srgbClr val="0323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7">
            <a:extLst>
              <a:ext uri="{FF2B5EF4-FFF2-40B4-BE49-F238E27FC236}">
                <a16:creationId xmlns:a16="http://schemas.microsoft.com/office/drawing/2014/main" id="{BCD719E4-FAF5-8339-E327-3DBDA930D170}"/>
              </a:ext>
            </a:extLst>
          </p:cNvPr>
          <p:cNvSpPr/>
          <p:nvPr/>
        </p:nvSpPr>
        <p:spPr>
          <a:xfrm>
            <a:off x="1509972" y="692963"/>
            <a:ext cx="1826408" cy="392801"/>
          </a:xfrm>
          <a:custGeom>
            <a:avLst/>
            <a:gdLst/>
            <a:ahLst/>
            <a:cxnLst/>
            <a:rect l="l" t="t" r="r" b="b"/>
            <a:pathLst>
              <a:path w="1508760" h="324484">
                <a:moveTo>
                  <a:pt x="191935" y="0"/>
                </a:moveTo>
                <a:lnTo>
                  <a:pt x="0" y="0"/>
                </a:lnTo>
                <a:lnTo>
                  <a:pt x="0" y="34290"/>
                </a:lnTo>
                <a:lnTo>
                  <a:pt x="76568" y="34290"/>
                </a:lnTo>
                <a:lnTo>
                  <a:pt x="76568" y="323850"/>
                </a:lnTo>
                <a:lnTo>
                  <a:pt x="114846" y="323850"/>
                </a:lnTo>
                <a:lnTo>
                  <a:pt x="114846" y="34290"/>
                </a:lnTo>
                <a:lnTo>
                  <a:pt x="191935" y="34290"/>
                </a:lnTo>
                <a:lnTo>
                  <a:pt x="191935" y="0"/>
                </a:lnTo>
                <a:close/>
              </a:path>
              <a:path w="1508760" h="324484">
                <a:moveTo>
                  <a:pt x="400304" y="355"/>
                </a:moveTo>
                <a:lnTo>
                  <a:pt x="234061" y="355"/>
                </a:lnTo>
                <a:lnTo>
                  <a:pt x="234061" y="34645"/>
                </a:lnTo>
                <a:lnTo>
                  <a:pt x="234061" y="141325"/>
                </a:lnTo>
                <a:lnTo>
                  <a:pt x="234061" y="175615"/>
                </a:lnTo>
                <a:lnTo>
                  <a:pt x="234061" y="288645"/>
                </a:lnTo>
                <a:lnTo>
                  <a:pt x="234061" y="324205"/>
                </a:lnTo>
                <a:lnTo>
                  <a:pt x="400304" y="324205"/>
                </a:lnTo>
                <a:lnTo>
                  <a:pt x="400304" y="288645"/>
                </a:lnTo>
                <a:lnTo>
                  <a:pt x="272859" y="288645"/>
                </a:lnTo>
                <a:lnTo>
                  <a:pt x="272859" y="175615"/>
                </a:lnTo>
                <a:lnTo>
                  <a:pt x="396913" y="175615"/>
                </a:lnTo>
                <a:lnTo>
                  <a:pt x="396913" y="141325"/>
                </a:lnTo>
                <a:lnTo>
                  <a:pt x="272859" y="141325"/>
                </a:lnTo>
                <a:lnTo>
                  <a:pt x="272859" y="34645"/>
                </a:lnTo>
                <a:lnTo>
                  <a:pt x="400304" y="34645"/>
                </a:lnTo>
                <a:lnTo>
                  <a:pt x="400304" y="355"/>
                </a:lnTo>
                <a:close/>
              </a:path>
              <a:path w="1508760" h="324484">
                <a:moveTo>
                  <a:pt x="598030" y="288645"/>
                </a:moveTo>
                <a:lnTo>
                  <a:pt x="481241" y="288645"/>
                </a:lnTo>
                <a:lnTo>
                  <a:pt x="481241" y="355"/>
                </a:lnTo>
                <a:lnTo>
                  <a:pt x="442468" y="355"/>
                </a:lnTo>
                <a:lnTo>
                  <a:pt x="442468" y="288645"/>
                </a:lnTo>
                <a:lnTo>
                  <a:pt x="442468" y="324205"/>
                </a:lnTo>
                <a:lnTo>
                  <a:pt x="598030" y="324205"/>
                </a:lnTo>
                <a:lnTo>
                  <a:pt x="598030" y="288645"/>
                </a:lnTo>
                <a:close/>
              </a:path>
              <a:path w="1508760" h="324484">
                <a:moveTo>
                  <a:pt x="859028" y="323634"/>
                </a:moveTo>
                <a:lnTo>
                  <a:pt x="830414" y="228219"/>
                </a:lnTo>
                <a:lnTo>
                  <a:pt x="820242" y="194284"/>
                </a:lnTo>
                <a:lnTo>
                  <a:pt x="783424" y="71513"/>
                </a:lnTo>
                <a:lnTo>
                  <a:pt x="783424" y="194284"/>
                </a:lnTo>
                <a:lnTo>
                  <a:pt x="694677" y="194284"/>
                </a:lnTo>
                <a:lnTo>
                  <a:pt x="738835" y="37198"/>
                </a:lnTo>
                <a:lnTo>
                  <a:pt x="783424" y="194284"/>
                </a:lnTo>
                <a:lnTo>
                  <a:pt x="783424" y="71513"/>
                </a:lnTo>
                <a:lnTo>
                  <a:pt x="773137" y="37198"/>
                </a:lnTo>
                <a:lnTo>
                  <a:pt x="762101" y="368"/>
                </a:lnTo>
                <a:lnTo>
                  <a:pt x="716064" y="368"/>
                </a:lnTo>
                <a:lnTo>
                  <a:pt x="619099" y="323634"/>
                </a:lnTo>
                <a:lnTo>
                  <a:pt x="659345" y="323634"/>
                </a:lnTo>
                <a:lnTo>
                  <a:pt x="675817" y="265785"/>
                </a:lnTo>
                <a:lnTo>
                  <a:pt x="685507" y="228219"/>
                </a:lnTo>
                <a:lnTo>
                  <a:pt x="792632" y="228219"/>
                </a:lnTo>
                <a:lnTo>
                  <a:pt x="802157" y="265201"/>
                </a:lnTo>
                <a:lnTo>
                  <a:pt x="818794" y="323634"/>
                </a:lnTo>
                <a:lnTo>
                  <a:pt x="859028" y="323634"/>
                </a:lnTo>
                <a:close/>
              </a:path>
              <a:path w="1508760" h="324484">
                <a:moveTo>
                  <a:pt x="1071054" y="323634"/>
                </a:moveTo>
                <a:lnTo>
                  <a:pt x="1006119" y="194208"/>
                </a:lnTo>
                <a:lnTo>
                  <a:pt x="1003579" y="189141"/>
                </a:lnTo>
                <a:lnTo>
                  <a:pt x="1027099" y="180365"/>
                </a:lnTo>
                <a:lnTo>
                  <a:pt x="1047623" y="162420"/>
                </a:lnTo>
                <a:lnTo>
                  <a:pt x="1048753" y="160286"/>
                </a:lnTo>
                <a:lnTo>
                  <a:pt x="1062164" y="134759"/>
                </a:lnTo>
                <a:lnTo>
                  <a:pt x="1067676" y="96824"/>
                </a:lnTo>
                <a:lnTo>
                  <a:pt x="1061110" y="56807"/>
                </a:lnTo>
                <a:lnTo>
                  <a:pt x="1047521" y="34290"/>
                </a:lnTo>
                <a:lnTo>
                  <a:pt x="1042771" y="26416"/>
                </a:lnTo>
                <a:lnTo>
                  <a:pt x="1027925" y="16217"/>
                </a:lnTo>
                <a:lnTo>
                  <a:pt x="1027925" y="97294"/>
                </a:lnTo>
                <a:lnTo>
                  <a:pt x="1024293" y="122669"/>
                </a:lnTo>
                <a:lnTo>
                  <a:pt x="1013815" y="142595"/>
                </a:lnTo>
                <a:lnTo>
                  <a:pt x="997051" y="155625"/>
                </a:lnTo>
                <a:lnTo>
                  <a:pt x="974623" y="160286"/>
                </a:lnTo>
                <a:lnTo>
                  <a:pt x="918870" y="160286"/>
                </a:lnTo>
                <a:lnTo>
                  <a:pt x="918870" y="34290"/>
                </a:lnTo>
                <a:lnTo>
                  <a:pt x="974623" y="34290"/>
                </a:lnTo>
                <a:lnTo>
                  <a:pt x="997051" y="38950"/>
                </a:lnTo>
                <a:lnTo>
                  <a:pt x="1013815" y="51981"/>
                </a:lnTo>
                <a:lnTo>
                  <a:pt x="1024293" y="71907"/>
                </a:lnTo>
                <a:lnTo>
                  <a:pt x="1027925" y="97294"/>
                </a:lnTo>
                <a:lnTo>
                  <a:pt x="1027925" y="16217"/>
                </a:lnTo>
                <a:lnTo>
                  <a:pt x="1014717" y="7124"/>
                </a:lnTo>
                <a:lnTo>
                  <a:pt x="978979" y="368"/>
                </a:lnTo>
                <a:lnTo>
                  <a:pt x="880110" y="368"/>
                </a:lnTo>
                <a:lnTo>
                  <a:pt x="880110" y="323634"/>
                </a:lnTo>
                <a:lnTo>
                  <a:pt x="918870" y="323634"/>
                </a:lnTo>
                <a:lnTo>
                  <a:pt x="918870" y="194208"/>
                </a:lnTo>
                <a:lnTo>
                  <a:pt x="965415" y="194208"/>
                </a:lnTo>
                <a:lnTo>
                  <a:pt x="1027430" y="323634"/>
                </a:lnTo>
                <a:lnTo>
                  <a:pt x="1071054" y="323634"/>
                </a:lnTo>
                <a:close/>
              </a:path>
              <a:path w="1508760" h="324484">
                <a:moveTo>
                  <a:pt x="1304213" y="355"/>
                </a:moveTo>
                <a:lnTo>
                  <a:pt x="1266609" y="355"/>
                </a:lnTo>
                <a:lnTo>
                  <a:pt x="1266609" y="215569"/>
                </a:lnTo>
                <a:lnTo>
                  <a:pt x="1262253" y="247853"/>
                </a:lnTo>
                <a:lnTo>
                  <a:pt x="1249641" y="271081"/>
                </a:lnTo>
                <a:lnTo>
                  <a:pt x="1229436" y="285115"/>
                </a:lnTo>
                <a:lnTo>
                  <a:pt x="1202321" y="289814"/>
                </a:lnTo>
                <a:lnTo>
                  <a:pt x="1175283" y="285115"/>
                </a:lnTo>
                <a:lnTo>
                  <a:pt x="1155242" y="271081"/>
                </a:lnTo>
                <a:lnTo>
                  <a:pt x="1142796" y="247853"/>
                </a:lnTo>
                <a:lnTo>
                  <a:pt x="1138516" y="215569"/>
                </a:lnTo>
                <a:lnTo>
                  <a:pt x="1138516" y="355"/>
                </a:lnTo>
                <a:lnTo>
                  <a:pt x="1100442" y="355"/>
                </a:lnTo>
                <a:lnTo>
                  <a:pt x="1100442" y="215074"/>
                </a:lnTo>
                <a:lnTo>
                  <a:pt x="1107389" y="261569"/>
                </a:lnTo>
                <a:lnTo>
                  <a:pt x="1127455" y="295605"/>
                </a:lnTo>
                <a:lnTo>
                  <a:pt x="1159484" y="316509"/>
                </a:lnTo>
                <a:lnTo>
                  <a:pt x="1202321" y="323621"/>
                </a:lnTo>
                <a:lnTo>
                  <a:pt x="1245362" y="316509"/>
                </a:lnTo>
                <a:lnTo>
                  <a:pt x="1277378" y="295605"/>
                </a:lnTo>
                <a:lnTo>
                  <a:pt x="1297330" y="261569"/>
                </a:lnTo>
                <a:lnTo>
                  <a:pt x="1304213" y="215074"/>
                </a:lnTo>
                <a:lnTo>
                  <a:pt x="1304213" y="355"/>
                </a:lnTo>
                <a:close/>
              </a:path>
              <a:path w="1508760" h="324484">
                <a:moveTo>
                  <a:pt x="1508239" y="236943"/>
                </a:moveTo>
                <a:lnTo>
                  <a:pt x="1500822" y="199504"/>
                </a:lnTo>
                <a:lnTo>
                  <a:pt x="1481594" y="172834"/>
                </a:lnTo>
                <a:lnTo>
                  <a:pt x="1455077" y="153619"/>
                </a:lnTo>
                <a:lnTo>
                  <a:pt x="1403604" y="127317"/>
                </a:lnTo>
                <a:lnTo>
                  <a:pt x="1384922" y="114973"/>
                </a:lnTo>
                <a:lnTo>
                  <a:pt x="1372044" y="99898"/>
                </a:lnTo>
                <a:lnTo>
                  <a:pt x="1367243" y="80479"/>
                </a:lnTo>
                <a:lnTo>
                  <a:pt x="1371130" y="61302"/>
                </a:lnTo>
                <a:lnTo>
                  <a:pt x="1381823" y="46507"/>
                </a:lnTo>
                <a:lnTo>
                  <a:pt x="1397876" y="36995"/>
                </a:lnTo>
                <a:lnTo>
                  <a:pt x="1417828" y="33616"/>
                </a:lnTo>
                <a:lnTo>
                  <a:pt x="1436039" y="35306"/>
                </a:lnTo>
                <a:lnTo>
                  <a:pt x="1453146" y="40411"/>
                </a:lnTo>
                <a:lnTo>
                  <a:pt x="1468742" y="49034"/>
                </a:lnTo>
                <a:lnTo>
                  <a:pt x="1482458" y="61264"/>
                </a:lnTo>
                <a:lnTo>
                  <a:pt x="1502143" y="33159"/>
                </a:lnTo>
                <a:lnTo>
                  <a:pt x="1485303" y="19138"/>
                </a:lnTo>
                <a:lnTo>
                  <a:pt x="1465745" y="8851"/>
                </a:lnTo>
                <a:lnTo>
                  <a:pt x="1443532" y="2514"/>
                </a:lnTo>
                <a:lnTo>
                  <a:pt x="1418767" y="355"/>
                </a:lnTo>
                <a:lnTo>
                  <a:pt x="1382839" y="6451"/>
                </a:lnTo>
                <a:lnTo>
                  <a:pt x="1354505" y="23444"/>
                </a:lnTo>
                <a:lnTo>
                  <a:pt x="1335938" y="49377"/>
                </a:lnTo>
                <a:lnTo>
                  <a:pt x="1329270" y="82346"/>
                </a:lnTo>
                <a:lnTo>
                  <a:pt x="1336370" y="117246"/>
                </a:lnTo>
                <a:lnTo>
                  <a:pt x="1354810" y="141909"/>
                </a:lnTo>
                <a:lnTo>
                  <a:pt x="1380274" y="159626"/>
                </a:lnTo>
                <a:lnTo>
                  <a:pt x="1431759" y="185470"/>
                </a:lnTo>
                <a:lnTo>
                  <a:pt x="1451508" y="198945"/>
                </a:lnTo>
                <a:lnTo>
                  <a:pt x="1465186" y="216204"/>
                </a:lnTo>
                <a:lnTo>
                  <a:pt x="1470304" y="239306"/>
                </a:lnTo>
                <a:lnTo>
                  <a:pt x="1466913" y="258546"/>
                </a:lnTo>
                <a:lnTo>
                  <a:pt x="1456486" y="274840"/>
                </a:lnTo>
                <a:lnTo>
                  <a:pt x="1438681" y="286131"/>
                </a:lnTo>
                <a:lnTo>
                  <a:pt x="1413154" y="290347"/>
                </a:lnTo>
                <a:lnTo>
                  <a:pt x="1391208" y="287642"/>
                </a:lnTo>
                <a:lnTo>
                  <a:pt x="1371396" y="280225"/>
                </a:lnTo>
                <a:lnTo>
                  <a:pt x="1354315" y="269214"/>
                </a:lnTo>
                <a:lnTo>
                  <a:pt x="1340523" y="255689"/>
                </a:lnTo>
                <a:lnTo>
                  <a:pt x="1319923" y="284276"/>
                </a:lnTo>
                <a:lnTo>
                  <a:pt x="1337652" y="300507"/>
                </a:lnTo>
                <a:lnTo>
                  <a:pt x="1359154" y="312915"/>
                </a:lnTo>
                <a:lnTo>
                  <a:pt x="1384350" y="320840"/>
                </a:lnTo>
                <a:lnTo>
                  <a:pt x="1413154" y="323621"/>
                </a:lnTo>
                <a:lnTo>
                  <a:pt x="1455280" y="316534"/>
                </a:lnTo>
                <a:lnTo>
                  <a:pt x="1484934" y="297497"/>
                </a:lnTo>
                <a:lnTo>
                  <a:pt x="1502473" y="269862"/>
                </a:lnTo>
                <a:lnTo>
                  <a:pt x="1508239" y="236943"/>
                </a:lnTo>
                <a:close/>
              </a:path>
            </a:pathLst>
          </a:custGeom>
          <a:solidFill>
            <a:srgbClr val="005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75E1F90E-6886-B211-2057-16DA8AD406E0}"/>
              </a:ext>
            </a:extLst>
          </p:cNvPr>
          <p:cNvSpPr txBox="1"/>
          <p:nvPr/>
        </p:nvSpPr>
        <p:spPr>
          <a:xfrm>
            <a:off x="3581400" y="559664"/>
            <a:ext cx="367434" cy="722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50" spc="-50">
                <a:solidFill>
                  <a:srgbClr val="03235D"/>
                </a:solidFill>
                <a:latin typeface="Arial"/>
                <a:cs typeface="Arial"/>
              </a:rPr>
              <a:t>+</a:t>
            </a:r>
            <a:endParaRPr sz="3750">
              <a:latin typeface="Arial"/>
              <a:cs typeface="Arial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E872BC2F-5F7A-71CB-0D6D-9A17897D5BF1}"/>
              </a:ext>
            </a:extLst>
          </p:cNvPr>
          <p:cNvSpPr txBox="1"/>
          <p:nvPr/>
        </p:nvSpPr>
        <p:spPr>
          <a:xfrm>
            <a:off x="4239526" y="714087"/>
            <a:ext cx="1959391" cy="362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>
                <a:solidFill>
                  <a:srgbClr val="03235D"/>
                </a:solidFill>
                <a:latin typeface="Arial"/>
                <a:cs typeface="Arial"/>
              </a:rPr>
              <a:t>Your</a:t>
            </a:r>
            <a:r>
              <a:rPr sz="1800" spc="-65">
                <a:solidFill>
                  <a:srgbClr val="03235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3235D"/>
                </a:solidFill>
                <a:latin typeface="Arial"/>
                <a:cs typeface="Arial"/>
              </a:rPr>
              <a:t>Logo</a:t>
            </a:r>
            <a:r>
              <a:rPr sz="1800" spc="-50">
                <a:solidFill>
                  <a:srgbClr val="03235D"/>
                </a:solidFill>
                <a:latin typeface="Arial"/>
                <a:cs typeface="Arial"/>
              </a:rPr>
              <a:t> </a:t>
            </a:r>
            <a:r>
              <a:rPr sz="1800" spc="-20">
                <a:solidFill>
                  <a:srgbClr val="03235D"/>
                </a:solidFill>
                <a:latin typeface="Arial"/>
                <a:cs typeface="Arial"/>
              </a:rPr>
              <a:t>Here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9083" y="473427"/>
            <a:ext cx="6774180" cy="4528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84755">
              <a:lnSpc>
                <a:spcPct val="108300"/>
              </a:lnSpc>
              <a:spcBef>
                <a:spcPts val="100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Overview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20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25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Based</a:t>
            </a:r>
            <a:r>
              <a:rPr sz="2000" b="1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Models</a:t>
            </a:r>
            <a:endParaRPr sz="2000">
              <a:latin typeface="Arial"/>
              <a:cs typeface="Arial"/>
            </a:endParaRPr>
          </a:p>
          <a:p>
            <a:pPr marL="12700" marR="108585">
              <a:lnSpc>
                <a:spcPct val="134600"/>
              </a:lnSpc>
              <a:spcBef>
                <a:spcPts val="865"/>
              </a:spcBef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2024,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announced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significant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portfolio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licensing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related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Broadcom’s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acquisition.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company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model,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introducing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(VCF)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(VVF)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offerings.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shift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means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many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only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available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part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VVF,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rather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than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standalone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products.</a:t>
            </a:r>
            <a:r>
              <a:rPr sz="13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Add-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enhance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these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covering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storage,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security,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disaster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recovery,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specific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needs.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34600"/>
              </a:lnSpc>
            </a:pP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Additionally,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planning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"Bring</a:t>
            </a:r>
            <a:r>
              <a:rPr sz="1300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License"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option,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allowing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flexible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deployment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subscriptions.</a:t>
            </a:r>
            <a:r>
              <a:rPr sz="1300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aims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simplify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portfolio,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enhance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customer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value,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accelerate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innovation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delivery.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those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using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now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9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Availability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(EOA),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terms,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which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models.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update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includes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comprehensive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list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affected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changes,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indicating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integration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within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structure.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053" y="5508344"/>
            <a:ext cx="6956292" cy="364045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498827"/>
            <a:ext cx="6731634" cy="8890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2000" b="1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20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2000" b="1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endParaRPr sz="2000">
              <a:latin typeface="Arial"/>
              <a:cs typeface="Arial"/>
            </a:endParaRPr>
          </a:p>
          <a:p>
            <a:pPr marL="12700" marR="39370">
              <a:lnSpc>
                <a:spcPct val="134600"/>
              </a:lnSpc>
              <a:spcBef>
                <a:spcPts val="960"/>
              </a:spcBef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part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subscription-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based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model,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are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(VCF)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(VVF).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is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designed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seeking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full-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stack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infrastructure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platform,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integrating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like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vSphere,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vSAN,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NSX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Aria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management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suite.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hand,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VVF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is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tailored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data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center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optimization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traditional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environments,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including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Tanzu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Kubernetes</a:t>
            </a:r>
            <a:r>
              <a:rPr sz="1300" spc="-8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Grid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Aria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Operations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standard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features.</a:t>
            </a:r>
            <a:r>
              <a:rPr sz="13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represent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shift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towards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streamlined,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only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enhancing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value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innovation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delivery.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3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500" b="1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Availability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(EOA)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 Products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34600"/>
              </a:lnSpc>
              <a:spcBef>
                <a:spcPts val="815"/>
              </a:spcBef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announced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EOA</a:t>
            </a:r>
            <a:r>
              <a:rPr sz="1300" spc="-9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several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products,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transitioning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them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more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streamlined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portfolio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focused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VVF.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means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numerous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standalone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now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integrated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into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have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been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replaced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by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them.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Notably,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Enterprise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Plus,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vSAN,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key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3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available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VVF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structure.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shift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aims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simplify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focus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based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enhancing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value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enabling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more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straightforward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approach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selecting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products.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4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9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Availability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(EOA)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items,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effective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6,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2024: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endParaRPr sz="1300">
              <a:latin typeface="Arial"/>
              <a:cs typeface="Arial"/>
            </a:endParaRPr>
          </a:p>
          <a:p>
            <a:pPr marL="241300" marR="119380" indent="-229235">
              <a:lnSpc>
                <a:spcPct val="134600"/>
              </a:lnSpc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350M/750M/5G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bandwidth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(for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Enhanced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Firewall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Service,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Regional</a:t>
            </a:r>
            <a:r>
              <a:rPr sz="13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add-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ons)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Software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Orchestrator-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Only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deployment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options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Work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Home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Edge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Intelligence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(Crawler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SFP)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Rental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Program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Success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(CPS)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Support:</a:t>
            </a:r>
            <a:endParaRPr sz="1300">
              <a:latin typeface="Arial"/>
              <a:cs typeface="Arial"/>
            </a:endParaRPr>
          </a:p>
          <a:p>
            <a:pPr marL="527050" lvl="1" indent="-285750">
              <a:lnSpc>
                <a:spcPct val="100000"/>
              </a:lnSpc>
              <a:spcBef>
                <a:spcPts val="540"/>
              </a:spcBef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3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Basic/Production/Premier</a:t>
            </a:r>
            <a:r>
              <a:rPr sz="13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3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endParaRPr sz="1300">
              <a:latin typeface="Arial"/>
              <a:cs typeface="Arial"/>
            </a:endParaRPr>
          </a:p>
          <a:p>
            <a:pPr marL="527050" lvl="1" indent="-285750">
              <a:lnSpc>
                <a:spcPct val="100000"/>
              </a:lnSpc>
              <a:spcBef>
                <a:spcPts val="540"/>
              </a:spcBef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endParaRPr sz="1300">
              <a:latin typeface="Arial"/>
              <a:cs typeface="Arial"/>
            </a:endParaRPr>
          </a:p>
          <a:p>
            <a:pPr marL="527050" lvl="1" indent="-285750">
              <a:lnSpc>
                <a:spcPct val="100000"/>
              </a:lnSpc>
              <a:spcBef>
                <a:spcPts val="535"/>
              </a:spcBef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507851"/>
            <a:ext cx="30956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Purchasing</a:t>
            </a:r>
            <a:r>
              <a:rPr sz="1500" b="1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&amp;</a:t>
            </a:r>
            <a:r>
              <a:rPr sz="1500" b="1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Licensing</a:t>
            </a:r>
            <a:r>
              <a:rPr sz="1500" b="1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05752" y="877379"/>
          <a:ext cx="6748779" cy="8721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7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615"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Offering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Description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b="1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Subscription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marL="83820" marR="374650">
                        <a:lnSpc>
                          <a:spcPct val="111100"/>
                        </a:lnSpc>
                        <a:spcBef>
                          <a:spcPts val="5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Bandwidth</a:t>
                      </a:r>
                      <a:r>
                        <a:rPr sz="1200" spc="-6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350M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750M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5G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(for</a:t>
                      </a:r>
                      <a:r>
                        <a:rPr sz="1200" spc="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WAN,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341630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Enhanced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Firewall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Service,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regional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add-ons,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etc.)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121920">
                        <a:lnSpc>
                          <a:spcPct val="111100"/>
                        </a:lnSpc>
                        <a:spcBef>
                          <a:spcPts val="5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reduce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bandwidth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licensing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 12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 to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9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tiers.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There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price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changes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remaining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146685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next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higher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bandwidth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tier.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155575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honored,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2905">
                <a:tc>
                  <a:txBody>
                    <a:bodyPr/>
                    <a:lstStyle/>
                    <a:p>
                      <a:pPr marL="84455" marR="213995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5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Orchestrator-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Deployment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53340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longer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Orchestrator-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deployment options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Enterprise</a:t>
                      </a:r>
                      <a:r>
                        <a:rPr sz="1200" spc="-4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editions.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164465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Orchestrator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Gateway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 for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Standard,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Enterprise,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Premium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Edition.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155575">
                        <a:lnSpc>
                          <a:spcPct val="111100"/>
                        </a:lnSpc>
                        <a:spcBef>
                          <a:spcPts val="47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honored,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645">
                <a:tc>
                  <a:txBody>
                    <a:bodyPr/>
                    <a:lstStyle/>
                    <a:p>
                      <a:pPr marL="84455" marR="587375">
                        <a:lnSpc>
                          <a:spcPct val="111100"/>
                        </a:lnSpc>
                        <a:spcBef>
                          <a:spcPts val="475"/>
                        </a:spcBef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5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Work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Home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79375">
                        <a:lnSpc>
                          <a:spcPct val="111100"/>
                        </a:lnSpc>
                        <a:spcBef>
                          <a:spcPts val="47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Home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(WFH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WFH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Pro)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workers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discontinued.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Either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new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139065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SD-Access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regular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per-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site</a:t>
                      </a:r>
                      <a:r>
                        <a:rPr sz="1200" spc="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155575">
                        <a:lnSpc>
                          <a:spcPct val="111100"/>
                        </a:lnSpc>
                        <a:spcBef>
                          <a:spcPts val="47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honored,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4214">
                <a:tc>
                  <a:txBody>
                    <a:bodyPr/>
                    <a:lstStyle/>
                    <a:p>
                      <a:pPr marL="84455" marR="637540">
                        <a:lnSpc>
                          <a:spcPct val="111100"/>
                        </a:lnSpc>
                        <a:spcBef>
                          <a:spcPts val="5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 Hardware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(Crawler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SFP)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78740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</a:t>
                      </a:r>
                      <a:r>
                        <a:rPr sz="1200" spc="-5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transition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software-only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solution.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longer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crawler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appliance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SFP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412750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Virtual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crawler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for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standalone-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deployments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102235">
                        <a:lnSpc>
                          <a:spcPct val="111100"/>
                        </a:lnSpc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device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Edge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 deployments.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53340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provide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support for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Crawler</a:t>
                      </a:r>
                      <a:r>
                        <a:rPr sz="1200" spc="5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SFP</a:t>
                      </a:r>
                      <a:r>
                        <a:rPr sz="1200" spc="-4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for</a:t>
                      </a:r>
                      <a:r>
                        <a:rPr sz="1200" spc="5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years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after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sale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date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5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customers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active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 subscription.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6120">
                <a:tc>
                  <a:txBody>
                    <a:bodyPr/>
                    <a:lstStyle/>
                    <a:p>
                      <a:pPr marL="84455" marR="451484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Program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95885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longer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directly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through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45085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be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purchase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basis.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 may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third-party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providers.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265430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honored.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More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an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spc="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sz="1200" spc="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8419" marR="155575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conversion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rentals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ownership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provided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coming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weeks.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507851"/>
            <a:ext cx="6759575" cy="615040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Success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(CPS)</a:t>
            </a:r>
            <a:endParaRPr sz="1500">
              <a:latin typeface="Arial"/>
              <a:cs typeface="Arial"/>
            </a:endParaRPr>
          </a:p>
          <a:p>
            <a:pPr marL="12700" marR="86360">
              <a:lnSpc>
                <a:spcPct val="125000"/>
              </a:lnSpc>
              <a:spcBef>
                <a:spcPts val="52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longer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Success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(including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Network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Optimization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Enterprise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Optimization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Essentials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Package,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Health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Check,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Design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Review,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WAN</a:t>
            </a:r>
            <a:r>
              <a:rPr sz="1200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Analysis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Report,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ROI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-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Outage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Savings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Report,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Security</a:t>
            </a:r>
            <a:r>
              <a:rPr sz="1200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Assessment,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Dedicated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Engineering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8hr/1day/per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week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8hr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x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5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days,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Prem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Data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Connection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Setup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Upgrade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Benefit</a:t>
            </a:r>
            <a:r>
              <a:rPr sz="12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Analysis).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327025">
              <a:lnSpc>
                <a:spcPct val="125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entitlements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completion.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information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professional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weeks.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Support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Programs</a:t>
            </a:r>
            <a:endParaRPr sz="1500">
              <a:latin typeface="Arial"/>
              <a:cs typeface="Arial"/>
            </a:endParaRPr>
          </a:p>
          <a:p>
            <a:pPr marL="241300" marR="529590" indent="-228600">
              <a:lnSpc>
                <a:spcPct val="125000"/>
              </a:lnSpc>
              <a:spcBef>
                <a:spcPts val="525"/>
              </a:spcBef>
              <a:buChar char="•"/>
              <a:tabLst>
                <a:tab pos="2413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S1-Basic,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S2-Production,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S3-Premier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longer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be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available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replaced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200" spc="-2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Broadcom</a:t>
            </a:r>
            <a:r>
              <a:rPr sz="1200" u="sng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Essential</a:t>
            </a:r>
            <a:r>
              <a:rPr sz="1200" u="sng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Support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Moving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forward,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SASE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software/SaaS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include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Essential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Support.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purchased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level.</a:t>
            </a:r>
            <a:endParaRPr sz="1200">
              <a:latin typeface="Arial"/>
              <a:cs typeface="Arial"/>
            </a:endParaRPr>
          </a:p>
          <a:p>
            <a:pPr marL="469900" marR="21590" lvl="1" indent="-228600">
              <a:lnSpc>
                <a:spcPct val="125000"/>
              </a:lnSpc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Effective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6,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response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Essential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Severity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cases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be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improved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30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minutes,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aligning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current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response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Production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Premier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tiers.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levels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committed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independently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price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books/SKUs,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contracted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levels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maintained.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Customers/Partners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in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category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contact their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account managers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further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details.</a:t>
            </a:r>
            <a:endParaRPr sz="1200">
              <a:latin typeface="Arial"/>
              <a:cs typeface="Arial"/>
            </a:endParaRPr>
          </a:p>
          <a:p>
            <a:pPr marL="241300" marR="5080" indent="-228600">
              <a:lnSpc>
                <a:spcPct val="125000"/>
              </a:lnSpc>
              <a:buChar char="•"/>
              <a:tabLst>
                <a:tab pos="2413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longer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(CGS).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SASE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honored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respective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term.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Advanced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replace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option.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details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weeks.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35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500" b="1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SD-</a:t>
            </a:r>
            <a:r>
              <a:rPr sz="1500" b="1" spc="-20">
                <a:solidFill>
                  <a:srgbClr val="02245D"/>
                </a:solidFill>
                <a:latin typeface="Arial"/>
                <a:cs typeface="Arial"/>
              </a:rPr>
              <a:t>WAN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619047"/>
              </p:ext>
            </p:extLst>
          </p:nvPr>
        </p:nvGraphicFramePr>
        <p:xfrm>
          <a:off x="506107" y="6725752"/>
          <a:ext cx="6749415" cy="272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1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615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b="1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(Current)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(Broadcommm)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360">
                <a:tc>
                  <a:txBody>
                    <a:bodyPr/>
                    <a:lstStyle/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505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Return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(RTR)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Next Business Day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4-Hour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9x5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4-Hour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24x7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Additional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onsite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 marR="356870">
                        <a:lnSpc>
                          <a:spcPct val="111100"/>
                        </a:lnSpc>
                        <a:spcBef>
                          <a:spcPts val="3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transition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Broadcom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offerings: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Broadcom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Plus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55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Advanced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Premium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Plus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13030" marR="254635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onsite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installation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May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2024,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but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future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13030" marR="409575" algn="just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support,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which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optional,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various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tiers.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These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replace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current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RTR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included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purchases.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467582"/>
            <a:ext cx="6690995" cy="23365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8930">
              <a:lnSpc>
                <a:spcPct val="125000"/>
              </a:lnSpc>
              <a:spcBef>
                <a:spcPts val="100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warranty/replacement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honored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term.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Specific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SKUs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pricing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indicated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above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follow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later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date.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converts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system,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legacy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system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is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planned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freeze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5pm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PST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April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24,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(any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received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date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be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rebooked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6,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2024).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product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shipments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two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days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prior,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April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22,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The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sales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team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must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submit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early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possible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avoid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de-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booking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rebooking.</a:t>
            </a:r>
            <a:r>
              <a:rPr sz="12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period,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system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become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standard.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8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https://kb.vmware.com/s/article/96610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083" y="3265958"/>
            <a:ext cx="6711950" cy="171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500" b="1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Availability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(EOA)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 Support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68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outlined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plan.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currently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EOA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products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take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immediate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up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renewal.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offer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active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throughout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duration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contracts.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renewal,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work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representatives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align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requirements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with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updated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portfolio,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transitioning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like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(VCF)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(VVF)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appropriate.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083" y="5452107"/>
            <a:ext cx="6732905" cy="171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“Bring</a:t>
            </a:r>
            <a:r>
              <a:rPr sz="1500" b="1" spc="-6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License”</a:t>
            </a:r>
            <a:r>
              <a:rPr sz="1500" b="1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Option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68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"Bring</a:t>
            </a:r>
            <a:r>
              <a:rPr sz="12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Your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License"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option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new,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flexible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model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allows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purchase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model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flexibility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deploy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across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validated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hybrid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endpoints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well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on-premises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data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centers.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initiative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strategy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offer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adaptable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customer-centric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solutions,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accommodating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various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deployment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preferences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 evolving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based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framework.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9083" y="7638256"/>
            <a:ext cx="6748145" cy="171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Add-on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68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add-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which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complement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Foundation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(VCF)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(VVF),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variety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specific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needs.</a:t>
            </a:r>
            <a:r>
              <a:rPr sz="12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These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enhance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overall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functionality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applicability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such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storage,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security,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disaster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recovery,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Generative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AI.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add-ons,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aims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tailored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comprehensive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users,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ensuring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specific,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niche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requirements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met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ecosystem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services.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498827"/>
            <a:ext cx="6723380" cy="577690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Impact</a:t>
            </a:r>
            <a:r>
              <a:rPr sz="2000" b="1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2000" b="1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2000" b="1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2000" b="1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Providers</a:t>
            </a:r>
            <a:endParaRPr sz="2000">
              <a:latin typeface="Arial"/>
              <a:cs typeface="Arial"/>
            </a:endParaRPr>
          </a:p>
          <a:p>
            <a:pPr marL="12700" marR="115570">
              <a:lnSpc>
                <a:spcPct val="125000"/>
              </a:lnSpc>
              <a:spcBef>
                <a:spcPts val="66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have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tension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community,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reports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terminated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reseller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agreements.</a:t>
            </a:r>
            <a:endParaRPr sz="1200">
              <a:latin typeface="Arial"/>
              <a:cs typeface="Arial"/>
            </a:endParaRPr>
          </a:p>
          <a:p>
            <a:pPr marL="241300" marR="39370" indent="-228600">
              <a:lnSpc>
                <a:spcPct val="125000"/>
              </a:lnSpc>
              <a:buChar char="•"/>
              <a:tabLst>
                <a:tab pos="2413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provider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program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being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reduced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approx.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4500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providers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globally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approx.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400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2024.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two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CSP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going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forward: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Pinnacle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–</a:t>
            </a:r>
            <a:r>
              <a:rPr lang="en-US" sz="1200" spc="-15">
                <a:solidFill>
                  <a:srgbClr val="02245D"/>
                </a:solidFill>
                <a:latin typeface="Arial"/>
                <a:cs typeface="Arial"/>
              </a:rPr>
              <a:t> 100 globally </a:t>
            </a:r>
            <a:r>
              <a:rPr lang="en-US" sz="1200">
                <a:solidFill>
                  <a:srgbClr val="02245D"/>
                </a:solidFill>
                <a:latin typeface="Arial"/>
                <a:cs typeface="Arial"/>
              </a:rPr>
              <a:t>12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</a:t>
            </a:r>
            <a:endParaRPr sz="1200" spc="-10">
              <a:solidFill>
                <a:srgbClr val="02245D"/>
              </a:solidFill>
              <a:latin typeface="Arial"/>
              <a:cs typeface="Arial"/>
            </a:endParaRPr>
          </a:p>
          <a:p>
            <a:pPr marL="469900" marR="422275" lvl="1" indent="-228600">
              <a:lnSpc>
                <a:spcPct val="125000"/>
              </a:lnSpc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Premier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–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400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globally,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approx.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135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U.S</a:t>
            </a:r>
            <a:r>
              <a:rPr lang="en-US" sz="1200">
                <a:solidFill>
                  <a:srgbClr val="02245D"/>
                </a:solidFill>
                <a:latin typeface="Arial"/>
                <a:cs typeface="Arial"/>
              </a:rPr>
              <a:t>.</a:t>
            </a:r>
            <a:endParaRPr sz="1200" spc="-10">
              <a:solidFill>
                <a:srgbClr val="02245D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200" u="sng" spc="-1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200">
              <a:latin typeface="Arial"/>
              <a:cs typeface="Arial"/>
            </a:endParaRPr>
          </a:p>
          <a:p>
            <a:pPr marL="12700" marR="1607820">
              <a:lnSpc>
                <a:spcPct val="108300"/>
              </a:lnSpc>
              <a:spcBef>
                <a:spcPts val="5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Migrating</a:t>
            </a:r>
            <a:r>
              <a:rPr sz="2000" b="1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off</a:t>
            </a:r>
            <a:r>
              <a:rPr sz="2000" b="1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VMware:</a:t>
            </a:r>
            <a:r>
              <a:rPr sz="20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Considerations</a:t>
            </a:r>
            <a:r>
              <a:rPr sz="2000" b="1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Opportunities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If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lang="en-US" sz="1500" b="1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looking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alternative: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117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Analysts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estimate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80</a:t>
            </a:r>
            <a:r>
              <a:rPr sz="1200" u="sng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percent</a:t>
            </a:r>
            <a:r>
              <a:rPr sz="1200" spc="-15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virtualized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workloads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large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percentage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business-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critical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applications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running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technology.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However,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many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lang="en-US" sz="1200">
                <a:solidFill>
                  <a:srgbClr val="02245D"/>
                </a:solidFill>
                <a:latin typeface="Arial"/>
                <a:cs typeface="Arial"/>
              </a:rPr>
              <a:t>organizations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are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having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emotional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financial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reaction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looking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most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common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Azure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Stack,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Citrix,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Nutanix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but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keep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mind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are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many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lang="en-US" sz="1200">
                <a:solidFill>
                  <a:srgbClr val="02245D"/>
                </a:solidFill>
                <a:latin typeface="Arial"/>
                <a:cs typeface="Arial"/>
              </a:rPr>
              <a:t>organizations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explore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suppliers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able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alternative.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>
                <a:solidFill>
                  <a:srgbClr val="02245D"/>
                </a:solidFill>
                <a:latin typeface="Arial"/>
                <a:cs typeface="Arial"/>
              </a:rPr>
              <a:t>Things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consider</a:t>
            </a:r>
            <a:r>
              <a:rPr lang="en-US" sz="1200">
                <a:solidFill>
                  <a:srgbClr val="02245D"/>
                </a:solidFill>
                <a:latin typeface="Arial"/>
                <a:cs typeface="Arial"/>
              </a:rPr>
              <a:t>:</a:t>
            </a:r>
            <a:endParaRPr sz="1200" spc="-10">
              <a:solidFill>
                <a:srgbClr val="02245D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292735">
              <a:lnSpc>
                <a:spcPct val="125000"/>
              </a:lnSpc>
            </a:pP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Maturity,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ecosystem,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tooling,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expertise.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accounted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when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evaluating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alternatives.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hidden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costs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people,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timing,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capabilities.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blue and black background&#10;&#10;Description automatically generated">
            <a:extLst>
              <a:ext uri="{FF2B5EF4-FFF2-40B4-BE49-F238E27FC236}">
                <a16:creationId xmlns:a16="http://schemas.microsoft.com/office/drawing/2014/main" id="{8C7656AB-DD33-1C4E-005A-BEC4D70B2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7790688" cy="375362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15010" y="412209"/>
            <a:ext cx="6767830" cy="388356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b="1">
                <a:solidFill>
                  <a:srgbClr val="02245D"/>
                </a:solidFill>
                <a:latin typeface="Arial"/>
                <a:cs typeface="Arial"/>
              </a:rPr>
              <a:t>Resources</a:t>
            </a:r>
            <a:endParaRPr sz="2000" b="1">
              <a:solidFill>
                <a:srgbClr val="02245D"/>
              </a:solidFill>
              <a:latin typeface="Arial"/>
              <a:cs typeface="Arial"/>
            </a:endParaRPr>
          </a:p>
          <a:p>
            <a:pPr algn="l"/>
            <a:endParaRPr lang="en-US" sz="1400" spc="-10">
              <a:solidFill>
                <a:srgbClr val="002060"/>
              </a:solidFill>
              <a:latin typeface="Arial"/>
              <a:cs typeface="Arial"/>
            </a:endParaRPr>
          </a:p>
          <a:p>
            <a:pPr algn="l"/>
            <a:r>
              <a:rPr lang="en-US" sz="1200" spc="-10">
                <a:solidFill>
                  <a:srgbClr val="002060"/>
                </a:solidFill>
                <a:latin typeface="Arial"/>
                <a:cs typeface="Arial"/>
              </a:rPr>
              <a:t>Why Our Resources Are a Game-Changer for You</a:t>
            </a:r>
            <a:endParaRPr lang="en-US" sz="1200">
              <a:solidFill>
                <a:srgbClr val="002060"/>
              </a:solidFill>
              <a:latin typeface="Arial"/>
              <a:cs typeface="Arial"/>
            </a:endParaRPr>
          </a:p>
          <a:p>
            <a:pPr algn="l"/>
            <a:endParaRPr lang="en-US" sz="1200" spc="-10">
              <a:solidFill>
                <a:srgbClr val="002060"/>
              </a:solidFill>
              <a:latin typeface="Arial"/>
              <a:cs typeface="Arial"/>
            </a:endParaRPr>
          </a:p>
          <a:p>
            <a:pPr marL="342900" indent="-342900" algn="l">
              <a:buAutoNum type="arabicPeriod"/>
            </a:pPr>
            <a:r>
              <a:rPr lang="en-US" sz="1200" spc="-10">
                <a:solidFill>
                  <a:srgbClr val="002060"/>
                </a:solidFill>
                <a:latin typeface="Arial"/>
                <a:cs typeface="Arial"/>
              </a:rPr>
              <a:t>Comprehensive Coverage: Our resources provide an all-encompassing look at VMware’s latest changes - from subscription models to the new VMware Cloud Foundation (VCF) and VMware vSphere Foundation (VVF).</a:t>
            </a:r>
            <a:endParaRPr lang="en-US" sz="1200">
              <a:solidFill>
                <a:srgbClr val="002060"/>
              </a:solidFill>
              <a:latin typeface="Arial"/>
              <a:cs typeface="Arial"/>
            </a:endParaRPr>
          </a:p>
          <a:p>
            <a:pPr marL="342900" indent="-342900" algn="l">
              <a:buAutoNum type="arabicPeriod"/>
            </a:pPr>
            <a:endParaRPr lang="en-US" sz="1200" spc="-10">
              <a:solidFill>
                <a:srgbClr val="002060"/>
              </a:solidFill>
              <a:latin typeface="Arial"/>
              <a:cs typeface="Arial"/>
            </a:endParaRPr>
          </a:p>
          <a:p>
            <a:pPr marL="342900" indent="-342900" algn="l">
              <a:buAutoNum type="arabicPeriod"/>
            </a:pPr>
            <a:r>
              <a:rPr lang="en-US" sz="1200" spc="-10">
                <a:solidFill>
                  <a:srgbClr val="002060"/>
                </a:solidFill>
                <a:latin typeface="Arial"/>
                <a:cs typeface="Arial"/>
              </a:rPr>
              <a:t>Expert Insights: Get insights from industry experts and thought leaders on what these changes mean for your business and how to leverage them effectively.</a:t>
            </a:r>
            <a:endParaRPr lang="en-US" sz="1200">
              <a:solidFill>
                <a:srgbClr val="002060"/>
              </a:solidFill>
              <a:latin typeface="Arial"/>
              <a:cs typeface="Arial"/>
            </a:endParaRPr>
          </a:p>
          <a:p>
            <a:pPr marL="342900" indent="-342900" algn="l">
              <a:buAutoNum type="arabicPeriod"/>
            </a:pPr>
            <a:endParaRPr lang="en-US" sz="1200" spc="-10">
              <a:solidFill>
                <a:srgbClr val="002060"/>
              </a:solidFill>
              <a:latin typeface="Arial"/>
              <a:cs typeface="Arial"/>
            </a:endParaRPr>
          </a:p>
          <a:p>
            <a:pPr marL="342900" indent="-342900" algn="l">
              <a:buAutoNum type="arabicPeriod"/>
            </a:pPr>
            <a:r>
              <a:rPr lang="en-US" sz="1200" spc="-10">
                <a:solidFill>
                  <a:srgbClr val="002060"/>
                </a:solidFill>
                <a:latin typeface="Arial"/>
                <a:cs typeface="Arial"/>
              </a:rPr>
              <a:t>Actionable Strategies: We don’t just inform; we equip you with actionable strategies to turn these changes into opportunities for growth and innovation.</a:t>
            </a:r>
            <a:endParaRPr lang="en-US" sz="1200">
              <a:solidFill>
                <a:srgbClr val="002060"/>
              </a:solidFill>
              <a:latin typeface="Arial"/>
              <a:cs typeface="Arial"/>
            </a:endParaRPr>
          </a:p>
          <a:p>
            <a:pPr algn="l"/>
            <a:endParaRPr lang="en-US" sz="1200" spc="-10">
              <a:solidFill>
                <a:srgbClr val="00206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Conclusion</a:t>
            </a:r>
            <a:endParaRPr sz="2000">
              <a:latin typeface="Arial"/>
              <a:cs typeface="Arial"/>
            </a:endParaRPr>
          </a:p>
          <a:p>
            <a:pPr marL="12700" marR="28575">
              <a:lnSpc>
                <a:spcPct val="125000"/>
              </a:lnSpc>
              <a:spcBef>
                <a:spcPts val="1160"/>
              </a:spcBef>
            </a:pPr>
            <a:r>
              <a:rPr lang="en-US" sz="1200" spc="-10">
                <a:solidFill>
                  <a:srgbClr val="01235C"/>
                </a:solidFill>
                <a:latin typeface="Arial"/>
                <a:cs typeface="Arial"/>
              </a:rPr>
              <a:t>The changes at VMware have created confusion for existing VMware customers. This guidebook and our relationship with you is in place to help create a clear path forward and to increase your success and value to your own customers.</a:t>
            </a:r>
            <a:endParaRPr lang="en-US" sz="1200">
              <a:solidFill>
                <a:srgbClr val="01235C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25"/>
              <a:t>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07e9f9-68d3-46e8-b1ae-0a32e95c44a0" xsi:nil="true"/>
    <DateAdded xmlns="3d812278-2a68-4c24-8f6e-2be632b93566" xsi:nil="true"/>
    <lcf76f155ced4ddcb4097134ff3c332f xmlns="3d812278-2a68-4c24-8f6e-2be632b93566">
      <Terms xmlns="http://schemas.microsoft.com/office/infopath/2007/PartnerControls"/>
    </lcf76f155ced4ddcb4097134ff3c332f>
    <SharedWithUsers xmlns="e507e9f9-68d3-46e8-b1ae-0a32e95c44a0">
      <UserInfo>
        <DisplayName>Jennifer Pockell Dimas</DisplayName>
        <AccountId>6461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D47EEC1EE2844CAB543AD5D4C05BE0" ma:contentTypeVersion="19" ma:contentTypeDescription="Create a new document." ma:contentTypeScope="" ma:versionID="30d7f49e1d8ee400ad86a2aeeb6d8663">
  <xsd:schema xmlns:xsd="http://www.w3.org/2001/XMLSchema" xmlns:xs="http://www.w3.org/2001/XMLSchema" xmlns:p="http://schemas.microsoft.com/office/2006/metadata/properties" xmlns:ns2="3d812278-2a68-4c24-8f6e-2be632b93566" xmlns:ns3="e507e9f9-68d3-46e8-b1ae-0a32e95c44a0" targetNamespace="http://schemas.microsoft.com/office/2006/metadata/properties" ma:root="true" ma:fieldsID="de4856d0e4b2f14749053903f01e2935" ns2:_="" ns3:_="">
    <xsd:import namespace="3d812278-2a68-4c24-8f6e-2be632b93566"/>
    <xsd:import namespace="e507e9f9-68d3-46e8-b1ae-0a32e95c44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dded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812278-2a68-4c24-8f6e-2be632b935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2ddfe9-e030-4fc0-8fcc-a9d12d5e40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dded" ma:index="24" nillable="true" ma:displayName="Date Added" ma:format="DateOnly" ma:internalName="DateAdded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7e9f9-68d3-46e8-b1ae-0a32e95c4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3b57b2b-5550-439d-b2ac-4c5cf37247a3}" ma:internalName="TaxCatchAll" ma:showField="CatchAllData" ma:web="e507e9f9-68d3-46e8-b1ae-0a32e95c44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4E8415-CD4F-4F33-B775-F7AAA9955E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9F7346-9C29-4DBA-ADD0-6FBB50CFC469}">
  <ds:schemaRefs>
    <ds:schemaRef ds:uri="3d812278-2a68-4c24-8f6e-2be632b93566"/>
    <ds:schemaRef ds:uri="e507e9f9-68d3-46e8-b1ae-0a32e95c44a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B40C670-32D6-4D2D-A6CB-776957762DFB}">
  <ds:schemaRefs>
    <ds:schemaRef ds:uri="3d812278-2a68-4c24-8f6e-2be632b93566"/>
    <ds:schemaRef ds:uri="e507e9f9-68d3-46e8-b1ae-0a32e95c44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VMware Updates Explained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VMware-Guide-Telarus-Customizable</dc:title>
  <cp:revision>1</cp:revision>
  <dcterms:created xsi:type="dcterms:W3CDTF">2024-04-03T17:41:03Z</dcterms:created>
  <dcterms:modified xsi:type="dcterms:W3CDTF">2024-04-03T19:27:34Z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2024-04-03T00:00:00Z</vt:filetime>
  </property>
  <property fmtid="{D5CDD505-2E9C-101B-9397-08002B2CF9AE}" pid="3" name="Creator">
    <vt:lpwstr>Adobe Illustrator 27.0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2024-04-03T00:00:00Z</vt:filetime>
  </property>
  <property fmtid="{D5CDD505-2E9C-101B-9397-08002B2CF9AE}" pid="6" name="Producer">
    <vt:lpwstr>Adobe PDF library 16.07</vt:lpwstr>
  </property>
  <property fmtid="{D5CDD505-2E9C-101B-9397-08002B2CF9AE}" pid="7" name="ContentTypeId">
    <vt:lpwstr>0x01010050D47EEC1EE2844CAB543AD5D4C05BE0</vt:lpwstr>
  </property>
  <property fmtid="{D5CDD505-2E9C-101B-9397-08002B2CF9AE}" pid="8" name="MediaServiceImageTags">
    <vt:lpwstr/>
  </property>
</Properties>
</file>